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274" r:id="rId2"/>
    <p:sldId id="268" r:id="rId3"/>
    <p:sldId id="275" r:id="rId4"/>
    <p:sldId id="276" r:id="rId5"/>
    <p:sldId id="265" r:id="rId6"/>
    <p:sldId id="273" r:id="rId7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0" autoAdjust="0"/>
  </p:normalViewPr>
  <p:slideViewPr>
    <p:cSldViewPr>
      <p:cViewPr varScale="1">
        <p:scale>
          <a:sx n="111" d="100"/>
          <a:sy n="111" d="100"/>
        </p:scale>
        <p:origin x="576" y="102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923A9-8061-48BD-A633-08AEE3D542E2}" type="doc">
      <dgm:prSet loTypeId="urn:microsoft.com/office/officeart/2005/8/layout/hierarchy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55E97EA7-1E17-4A64-B151-FCBAD3AE2624}">
      <dgm:prSet phldrT="[Tekst]" phldr="0"/>
      <dgm:spPr/>
      <dgm:t>
        <a:bodyPr/>
        <a:lstStyle/>
        <a:p>
          <a:r>
            <a:rPr lang="nl-BE" dirty="0"/>
            <a:t>Paulus’ brieven aan </a:t>
          </a:r>
          <a:br>
            <a:rPr lang="nl-BE" dirty="0"/>
          </a:br>
          <a:r>
            <a:rPr lang="nl-BE" dirty="0"/>
            <a:t>7 Plaatsen</a:t>
          </a:r>
          <a:endParaRPr lang="nl-NL" dirty="0"/>
        </a:p>
      </dgm:t>
    </dgm:pt>
    <dgm:pt modelId="{1BF10BC5-CDEB-49F2-B4CF-00AD7ABB1E45}" type="parTrans" cxnId="{D8E9455E-A6D6-45E4-BC60-E2E9E0AB055B}">
      <dgm:prSet/>
      <dgm:spPr/>
      <dgm:t>
        <a:bodyPr/>
        <a:lstStyle/>
        <a:p>
          <a:endParaRPr lang="nl-NL"/>
        </a:p>
      </dgm:t>
    </dgm:pt>
    <dgm:pt modelId="{F31B5406-53F3-4FBE-8BFC-D1B8F49E2AD3}" type="sibTrans" cxnId="{D8E9455E-A6D6-45E4-BC60-E2E9E0AB055B}">
      <dgm:prSet/>
      <dgm:spPr/>
      <dgm:t>
        <a:bodyPr/>
        <a:lstStyle/>
        <a:p>
          <a:endParaRPr lang="nl-NL"/>
        </a:p>
      </dgm:t>
    </dgm:pt>
    <dgm:pt modelId="{08D070F7-66DA-4990-A259-EF6827FE5DE1}">
      <dgm:prSet phldrT="[Tekst]" phldr="0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dirty="0"/>
            <a:t>1-2Kor</a:t>
          </a:r>
          <a:endParaRPr lang="nl-NL" dirty="0"/>
        </a:p>
      </dgm:t>
    </dgm:pt>
    <dgm:pt modelId="{E879A479-3CF4-4B77-9AB5-F2EF3735EE28}" type="parTrans" cxnId="{31314029-C3EF-4C75-B862-4E5C1BB520B4}">
      <dgm:prSet/>
      <dgm:spPr/>
      <dgm:t>
        <a:bodyPr/>
        <a:lstStyle/>
        <a:p>
          <a:endParaRPr lang="nl-NL"/>
        </a:p>
      </dgm:t>
    </dgm:pt>
    <dgm:pt modelId="{3C57EAC6-6C94-4325-A2D3-6B2DD635F326}" type="sibTrans" cxnId="{31314029-C3EF-4C75-B862-4E5C1BB520B4}">
      <dgm:prSet/>
      <dgm:spPr/>
      <dgm:t>
        <a:bodyPr/>
        <a:lstStyle/>
        <a:p>
          <a:endParaRPr lang="nl-NL"/>
        </a:p>
      </dgm:t>
    </dgm:pt>
    <dgm:pt modelId="{84B2D89A-D08C-4533-B9BD-A5E933DB0966}">
      <dgm:prSet phldrT="[Tekst]" phldr="0"/>
      <dgm:spPr/>
      <dgm:t>
        <a:bodyPr/>
        <a:lstStyle/>
        <a:p>
          <a:r>
            <a:rPr lang="nl-BE" dirty="0"/>
            <a:t>Gal</a:t>
          </a:r>
          <a:endParaRPr lang="nl-NL" dirty="0"/>
        </a:p>
      </dgm:t>
    </dgm:pt>
    <dgm:pt modelId="{77116F17-5E70-4FD1-A66B-F26C69C3DDCD}" type="parTrans" cxnId="{568BAC59-C7C6-4E1B-9307-4C3E349A59C6}">
      <dgm:prSet/>
      <dgm:spPr/>
      <dgm:t>
        <a:bodyPr/>
        <a:lstStyle/>
        <a:p>
          <a:endParaRPr lang="nl-NL"/>
        </a:p>
      </dgm:t>
    </dgm:pt>
    <dgm:pt modelId="{42DBDC7F-2E7A-4AE5-B523-7EF18DDC6699}" type="sibTrans" cxnId="{568BAC59-C7C6-4E1B-9307-4C3E349A59C6}">
      <dgm:prSet/>
      <dgm:spPr/>
      <dgm:t>
        <a:bodyPr/>
        <a:lstStyle/>
        <a:p>
          <a:endParaRPr lang="nl-NL"/>
        </a:p>
      </dgm:t>
    </dgm:pt>
    <dgm:pt modelId="{66A4E722-67E9-48A3-89F5-2D210CCE218B}">
      <dgm:prSet phldrT="[Tekst]" phldr="0"/>
      <dgm:spPr/>
      <dgm:t>
        <a:bodyPr/>
        <a:lstStyle/>
        <a:p>
          <a:r>
            <a:rPr lang="nl-BE" dirty="0" err="1"/>
            <a:t>Ef</a:t>
          </a:r>
          <a:endParaRPr lang="nl-NL" dirty="0"/>
        </a:p>
      </dgm:t>
    </dgm:pt>
    <dgm:pt modelId="{9849632D-B729-405C-B3B1-683C29EF4F17}" type="parTrans" cxnId="{1067F4EB-64A5-4023-90BB-0D4730EC7994}">
      <dgm:prSet/>
      <dgm:spPr/>
      <dgm:t>
        <a:bodyPr/>
        <a:lstStyle/>
        <a:p>
          <a:endParaRPr lang="nl-NL"/>
        </a:p>
      </dgm:t>
    </dgm:pt>
    <dgm:pt modelId="{B93BDDA6-C0F1-4036-AE6A-5C7643ACC524}" type="sibTrans" cxnId="{1067F4EB-64A5-4023-90BB-0D4730EC7994}">
      <dgm:prSet/>
      <dgm:spPr/>
      <dgm:t>
        <a:bodyPr/>
        <a:lstStyle/>
        <a:p>
          <a:endParaRPr lang="nl-NL"/>
        </a:p>
      </dgm:t>
    </dgm:pt>
    <dgm:pt modelId="{7B8EFFE9-4F4D-44B8-BF0A-A11B3608C896}">
      <dgm:prSet phldrT="[Tekst]" phldr="0"/>
      <dgm:spPr/>
      <dgm:t>
        <a:bodyPr/>
        <a:lstStyle/>
        <a:p>
          <a:r>
            <a:rPr lang="nl-BE" dirty="0"/>
            <a:t>Fil</a:t>
          </a:r>
          <a:endParaRPr lang="nl-NL" dirty="0"/>
        </a:p>
      </dgm:t>
    </dgm:pt>
    <dgm:pt modelId="{783D0B80-C02F-4537-831D-9C82E24CDE95}" type="parTrans" cxnId="{8A5BE96E-54DA-4469-A813-2EC88C79C285}">
      <dgm:prSet/>
      <dgm:spPr/>
      <dgm:t>
        <a:bodyPr/>
        <a:lstStyle/>
        <a:p>
          <a:endParaRPr lang="nl-NL"/>
        </a:p>
      </dgm:t>
    </dgm:pt>
    <dgm:pt modelId="{15F69C88-4BEA-4D66-BB34-9623664CC49B}" type="sibTrans" cxnId="{8A5BE96E-54DA-4469-A813-2EC88C79C285}">
      <dgm:prSet/>
      <dgm:spPr/>
      <dgm:t>
        <a:bodyPr/>
        <a:lstStyle/>
        <a:p>
          <a:endParaRPr lang="nl-NL"/>
        </a:p>
      </dgm:t>
    </dgm:pt>
    <dgm:pt modelId="{E36EE8B9-30BC-4C1B-9328-033551B70417}">
      <dgm:prSet phldrT="[Tekst]" phldr="0"/>
      <dgm:spPr/>
      <dgm:t>
        <a:bodyPr/>
        <a:lstStyle/>
        <a:p>
          <a:r>
            <a:rPr lang="nl-BE" dirty="0"/>
            <a:t>Kol</a:t>
          </a:r>
          <a:endParaRPr lang="nl-NL" dirty="0"/>
        </a:p>
      </dgm:t>
    </dgm:pt>
    <dgm:pt modelId="{3CE3C760-AD95-4D83-970C-733DB9E46CD1}" type="parTrans" cxnId="{581D7B69-C9FD-4C48-A6C3-2B439D48DA0B}">
      <dgm:prSet/>
      <dgm:spPr/>
      <dgm:t>
        <a:bodyPr/>
        <a:lstStyle/>
        <a:p>
          <a:endParaRPr lang="nl-NL"/>
        </a:p>
      </dgm:t>
    </dgm:pt>
    <dgm:pt modelId="{5AF24B99-3993-46E3-9F7C-67ACD695F035}" type="sibTrans" cxnId="{581D7B69-C9FD-4C48-A6C3-2B439D48DA0B}">
      <dgm:prSet/>
      <dgm:spPr/>
      <dgm:t>
        <a:bodyPr/>
        <a:lstStyle/>
        <a:p>
          <a:endParaRPr lang="nl-NL"/>
        </a:p>
      </dgm:t>
    </dgm:pt>
    <dgm:pt modelId="{2F88812C-FC3C-444C-B015-F2EC9C00A543}">
      <dgm:prSet phldrT="[Tekst]" phldr="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dirty="0"/>
            <a:t>1-2Tes</a:t>
          </a:r>
          <a:endParaRPr lang="nl-NL" dirty="0"/>
        </a:p>
      </dgm:t>
    </dgm:pt>
    <dgm:pt modelId="{25E98C19-32E1-4C13-BBC9-6DC8E4D09454}" type="parTrans" cxnId="{8830774D-9EC6-4552-A6F6-9132866A4E29}">
      <dgm:prSet/>
      <dgm:spPr/>
      <dgm:t>
        <a:bodyPr/>
        <a:lstStyle/>
        <a:p>
          <a:endParaRPr lang="nl-NL"/>
        </a:p>
      </dgm:t>
    </dgm:pt>
    <dgm:pt modelId="{EAD5E92A-B106-4660-BE08-1F224359645F}" type="sibTrans" cxnId="{8830774D-9EC6-4552-A6F6-9132866A4E29}">
      <dgm:prSet/>
      <dgm:spPr/>
      <dgm:t>
        <a:bodyPr/>
        <a:lstStyle/>
        <a:p>
          <a:endParaRPr lang="nl-NL"/>
        </a:p>
      </dgm:t>
    </dgm:pt>
    <dgm:pt modelId="{E97263D1-544B-4ACE-9DFA-E622986C6BB7}">
      <dgm:prSet phldrT="[Tekst]" phldr="0"/>
      <dgm:spPr/>
      <dgm:t>
        <a:bodyPr/>
        <a:lstStyle/>
        <a:p>
          <a:r>
            <a:rPr lang="nl-BE" dirty="0"/>
            <a:t>Rom</a:t>
          </a:r>
          <a:endParaRPr lang="nl-NL" dirty="0"/>
        </a:p>
      </dgm:t>
    </dgm:pt>
    <dgm:pt modelId="{CED86BC2-CB29-42A0-950E-2AAADF1D67FD}" type="parTrans" cxnId="{42D26745-0A7E-4207-AE21-99B6B8DB497C}">
      <dgm:prSet/>
      <dgm:spPr/>
      <dgm:t>
        <a:bodyPr/>
        <a:lstStyle/>
        <a:p>
          <a:endParaRPr lang="nl-NL"/>
        </a:p>
      </dgm:t>
    </dgm:pt>
    <dgm:pt modelId="{3A613575-2C38-473C-BF75-F906F17F6CA9}" type="sibTrans" cxnId="{42D26745-0A7E-4207-AE21-99B6B8DB497C}">
      <dgm:prSet/>
      <dgm:spPr/>
      <dgm:t>
        <a:bodyPr/>
        <a:lstStyle/>
        <a:p>
          <a:endParaRPr lang="nl-NL"/>
        </a:p>
      </dgm:t>
    </dgm:pt>
    <dgm:pt modelId="{73EDD1AA-78A6-4E7A-A7DF-A1BB60A8E931}">
      <dgm:prSet phldrT="[Tekst]" phldr="0"/>
      <dgm:spPr/>
      <dgm:t>
        <a:bodyPr/>
        <a:lstStyle/>
        <a:p>
          <a:r>
            <a:rPr lang="nl-BE" dirty="0"/>
            <a:t>Heb</a:t>
          </a:r>
          <a:endParaRPr lang="nl-NL" dirty="0"/>
        </a:p>
      </dgm:t>
    </dgm:pt>
    <dgm:pt modelId="{3AF31219-FEB9-469D-B076-BAE6CD11AFCF}" type="parTrans" cxnId="{5BA9F7F5-485D-4E20-9A8C-69EE9A4D18C2}">
      <dgm:prSet/>
      <dgm:spPr/>
      <dgm:t>
        <a:bodyPr/>
        <a:lstStyle/>
        <a:p>
          <a:endParaRPr lang="nl-NL"/>
        </a:p>
      </dgm:t>
    </dgm:pt>
    <dgm:pt modelId="{2C5792CA-6F9A-40B3-B410-69DEDE905ED5}" type="sibTrans" cxnId="{5BA9F7F5-485D-4E20-9A8C-69EE9A4D18C2}">
      <dgm:prSet/>
      <dgm:spPr/>
      <dgm:t>
        <a:bodyPr/>
        <a:lstStyle/>
        <a:p>
          <a:endParaRPr lang="nl-NL"/>
        </a:p>
      </dgm:t>
    </dgm:pt>
    <dgm:pt modelId="{7605833A-BAFE-45A0-8C52-A305203F5CE5}">
      <dgm:prSet phldrT="[Tekst]" phldr="0"/>
      <dgm:spPr/>
      <dgm:t>
        <a:bodyPr/>
        <a:lstStyle/>
        <a:p>
          <a:r>
            <a:rPr lang="nl-BE" dirty="0"/>
            <a:t>Paulus’ brieven aan </a:t>
          </a:r>
          <a:br>
            <a:rPr lang="nl-BE" dirty="0"/>
          </a:br>
          <a:r>
            <a:rPr lang="nl-BE" dirty="0"/>
            <a:t>4 Personen</a:t>
          </a:r>
          <a:endParaRPr lang="nl-NL" dirty="0"/>
        </a:p>
      </dgm:t>
    </dgm:pt>
    <dgm:pt modelId="{29A83892-E399-42B9-B93C-CFDB47AEFF29}" type="parTrans" cxnId="{5F514BE6-FFCC-4815-8FB1-A8C294798E42}">
      <dgm:prSet/>
      <dgm:spPr/>
      <dgm:t>
        <a:bodyPr/>
        <a:lstStyle/>
        <a:p>
          <a:endParaRPr lang="nl-NL"/>
        </a:p>
      </dgm:t>
    </dgm:pt>
    <dgm:pt modelId="{3C85F3BC-464B-4641-8A03-2C1B9EBE11E4}" type="sibTrans" cxnId="{5F514BE6-FFCC-4815-8FB1-A8C294798E42}">
      <dgm:prSet/>
      <dgm:spPr/>
      <dgm:t>
        <a:bodyPr/>
        <a:lstStyle/>
        <a:p>
          <a:endParaRPr lang="nl-NL"/>
        </a:p>
      </dgm:t>
    </dgm:pt>
    <dgm:pt modelId="{47E54DF1-1FEB-4D0A-808A-0251EEE38C43}">
      <dgm:prSet phldrT="[Tekst]" phldr="0"/>
      <dgm:spPr/>
      <dgm:t>
        <a:bodyPr/>
        <a:lstStyle/>
        <a:p>
          <a:r>
            <a:rPr lang="nl-BE"/>
            <a:t>1Tim</a:t>
          </a:r>
          <a:endParaRPr lang="nl-NL" dirty="0"/>
        </a:p>
      </dgm:t>
    </dgm:pt>
    <dgm:pt modelId="{2FD2654A-C152-4D79-BC2D-55F449BB432E}" type="parTrans" cxnId="{7C07A228-DFC8-4A10-A8C0-BB3DCA50E141}">
      <dgm:prSet/>
      <dgm:spPr/>
      <dgm:t>
        <a:bodyPr/>
        <a:lstStyle/>
        <a:p>
          <a:endParaRPr lang="nl-NL"/>
        </a:p>
      </dgm:t>
    </dgm:pt>
    <dgm:pt modelId="{80322D0F-949B-4B8B-8045-0574AD1862DE}" type="sibTrans" cxnId="{7C07A228-DFC8-4A10-A8C0-BB3DCA50E141}">
      <dgm:prSet/>
      <dgm:spPr/>
      <dgm:t>
        <a:bodyPr/>
        <a:lstStyle/>
        <a:p>
          <a:endParaRPr lang="nl-NL"/>
        </a:p>
      </dgm:t>
    </dgm:pt>
    <dgm:pt modelId="{2EECD78F-DCF0-4014-BE68-F66232224D14}">
      <dgm:prSet phldrT="[Tekst]" phldr="0"/>
      <dgm:spPr/>
      <dgm:t>
        <a:bodyPr/>
        <a:lstStyle/>
        <a:p>
          <a:r>
            <a:rPr lang="nl-BE"/>
            <a:t>2Tim</a:t>
          </a:r>
          <a:endParaRPr lang="nl-NL" dirty="0"/>
        </a:p>
      </dgm:t>
    </dgm:pt>
    <dgm:pt modelId="{83AC780B-404F-4467-8FB0-7A89716ECC54}" type="parTrans" cxnId="{39AFDD55-A0F3-4F46-A926-9359CF011954}">
      <dgm:prSet/>
      <dgm:spPr/>
      <dgm:t>
        <a:bodyPr/>
        <a:lstStyle/>
        <a:p>
          <a:endParaRPr lang="nl-NL"/>
        </a:p>
      </dgm:t>
    </dgm:pt>
    <dgm:pt modelId="{8B136307-AEFC-40EC-B016-9154FA11F9CC}" type="sibTrans" cxnId="{39AFDD55-A0F3-4F46-A926-9359CF011954}">
      <dgm:prSet/>
      <dgm:spPr/>
      <dgm:t>
        <a:bodyPr/>
        <a:lstStyle/>
        <a:p>
          <a:endParaRPr lang="nl-NL"/>
        </a:p>
      </dgm:t>
    </dgm:pt>
    <dgm:pt modelId="{BBD0598A-EB82-4F7B-826D-7CB3802D4F24}">
      <dgm:prSet phldrT="[Tekst]" phldr="0"/>
      <dgm:spPr/>
      <dgm:t>
        <a:bodyPr/>
        <a:lstStyle/>
        <a:p>
          <a:r>
            <a:rPr lang="nl-BE"/>
            <a:t>Tit</a:t>
          </a:r>
          <a:endParaRPr lang="nl-NL" dirty="0"/>
        </a:p>
      </dgm:t>
    </dgm:pt>
    <dgm:pt modelId="{3C869282-E768-4A7E-8CDC-BBC410F882EA}" type="parTrans" cxnId="{9FF5D2C2-F569-4936-9887-61B0A9599ABB}">
      <dgm:prSet/>
      <dgm:spPr/>
      <dgm:t>
        <a:bodyPr/>
        <a:lstStyle/>
        <a:p>
          <a:endParaRPr lang="nl-NL"/>
        </a:p>
      </dgm:t>
    </dgm:pt>
    <dgm:pt modelId="{CA41F84C-F5A0-462C-831D-3AB62026EC33}" type="sibTrans" cxnId="{9FF5D2C2-F569-4936-9887-61B0A9599ABB}">
      <dgm:prSet/>
      <dgm:spPr/>
      <dgm:t>
        <a:bodyPr/>
        <a:lstStyle/>
        <a:p>
          <a:endParaRPr lang="nl-NL"/>
        </a:p>
      </dgm:t>
    </dgm:pt>
    <dgm:pt modelId="{CF2C43DE-2F1F-4A73-84DB-144763E630CE}">
      <dgm:prSet phldrT="[Tekst]" phldr="0"/>
      <dgm:spPr/>
      <dgm:t>
        <a:bodyPr/>
        <a:lstStyle/>
        <a:p>
          <a:r>
            <a:rPr lang="nl-BE"/>
            <a:t>Film</a:t>
          </a:r>
          <a:endParaRPr lang="nl-NL" dirty="0"/>
        </a:p>
      </dgm:t>
    </dgm:pt>
    <dgm:pt modelId="{7ADB37CA-4C3D-47A4-AD1B-EC0C2E71B010}" type="parTrans" cxnId="{A2B58063-EC36-4A8D-840A-5B866FF70908}">
      <dgm:prSet/>
      <dgm:spPr/>
      <dgm:t>
        <a:bodyPr/>
        <a:lstStyle/>
        <a:p>
          <a:endParaRPr lang="nl-NL"/>
        </a:p>
      </dgm:t>
    </dgm:pt>
    <dgm:pt modelId="{4B832F0D-17B9-4D6F-A743-0F1DB813379A}" type="sibTrans" cxnId="{A2B58063-EC36-4A8D-840A-5B866FF70908}">
      <dgm:prSet/>
      <dgm:spPr/>
      <dgm:t>
        <a:bodyPr/>
        <a:lstStyle/>
        <a:p>
          <a:endParaRPr lang="nl-NL"/>
        </a:p>
      </dgm:t>
    </dgm:pt>
    <dgm:pt modelId="{F111034F-0A94-4605-BD98-B36BCEB2AB05}">
      <dgm:prSet phldrT="[Tekst]" phldr="0"/>
      <dgm:spPr/>
      <dgm:t>
        <a:bodyPr/>
        <a:lstStyle/>
        <a:p>
          <a:r>
            <a:rPr lang="nl-BE" dirty="0"/>
            <a:t>Op</a:t>
          </a:r>
          <a:endParaRPr lang="nl-NL" dirty="0"/>
        </a:p>
      </dgm:t>
    </dgm:pt>
    <dgm:pt modelId="{2EE6540A-87DD-43FF-913C-226A61E03BD1}" type="parTrans" cxnId="{DAB16DE8-9118-4965-B5D5-F9362AF840F8}">
      <dgm:prSet/>
      <dgm:spPr/>
      <dgm:t>
        <a:bodyPr/>
        <a:lstStyle/>
        <a:p>
          <a:endParaRPr lang="nl-NL"/>
        </a:p>
      </dgm:t>
    </dgm:pt>
    <dgm:pt modelId="{394D5385-B2DA-445C-8864-4D18155884FC}" type="sibTrans" cxnId="{DAB16DE8-9118-4965-B5D5-F9362AF840F8}">
      <dgm:prSet/>
      <dgm:spPr/>
      <dgm:t>
        <a:bodyPr/>
        <a:lstStyle/>
        <a:p>
          <a:endParaRPr lang="nl-NL"/>
        </a:p>
      </dgm:t>
    </dgm:pt>
    <dgm:pt modelId="{5D5C6E2B-077F-4DA7-BC1C-9755775613E9}" type="pres">
      <dgm:prSet presAssocID="{AB4923A9-8061-48BD-A633-08AEE3D542E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1479BB-1488-4D81-824E-50DE16BC3B9E}" type="pres">
      <dgm:prSet presAssocID="{55E97EA7-1E17-4A64-B151-FCBAD3AE2624}" presName="vertOne" presStyleCnt="0"/>
      <dgm:spPr/>
    </dgm:pt>
    <dgm:pt modelId="{C8504A4A-5DBE-40D5-80E5-64BD1FA35177}" type="pres">
      <dgm:prSet presAssocID="{55E97EA7-1E17-4A64-B151-FCBAD3AE2624}" presName="txOne" presStyleLbl="node0" presStyleIdx="0" presStyleCnt="4">
        <dgm:presLayoutVars>
          <dgm:chPref val="3"/>
        </dgm:presLayoutVars>
      </dgm:prSet>
      <dgm:spPr/>
    </dgm:pt>
    <dgm:pt modelId="{6B73A49C-AD44-4BBC-9D42-8E37FDAA460B}" type="pres">
      <dgm:prSet presAssocID="{55E97EA7-1E17-4A64-B151-FCBAD3AE2624}" presName="parTransOne" presStyleCnt="0"/>
      <dgm:spPr/>
    </dgm:pt>
    <dgm:pt modelId="{167A9421-9DB1-4D20-A507-5771918D3F83}" type="pres">
      <dgm:prSet presAssocID="{55E97EA7-1E17-4A64-B151-FCBAD3AE2624}" presName="horzOne" presStyleCnt="0"/>
      <dgm:spPr/>
    </dgm:pt>
    <dgm:pt modelId="{A4F33376-3CFA-4368-920A-368A451E87AA}" type="pres">
      <dgm:prSet presAssocID="{E97263D1-544B-4ACE-9DFA-E622986C6BB7}" presName="vertTwo" presStyleCnt="0"/>
      <dgm:spPr/>
    </dgm:pt>
    <dgm:pt modelId="{551D1648-4AA9-4160-8237-7CEDFB4BC520}" type="pres">
      <dgm:prSet presAssocID="{E97263D1-544B-4ACE-9DFA-E622986C6BB7}" presName="txTwo" presStyleLbl="node2" presStyleIdx="0" presStyleCnt="11">
        <dgm:presLayoutVars>
          <dgm:chPref val="3"/>
        </dgm:presLayoutVars>
      </dgm:prSet>
      <dgm:spPr/>
    </dgm:pt>
    <dgm:pt modelId="{3A91F37E-6F74-4B59-B951-0F27314A0894}" type="pres">
      <dgm:prSet presAssocID="{E97263D1-544B-4ACE-9DFA-E622986C6BB7}" presName="horzTwo" presStyleCnt="0"/>
      <dgm:spPr/>
    </dgm:pt>
    <dgm:pt modelId="{B8E606ED-5D00-4430-96F7-0B693D8892E8}" type="pres">
      <dgm:prSet presAssocID="{3A613575-2C38-473C-BF75-F906F17F6CA9}" presName="sibSpaceTwo" presStyleCnt="0"/>
      <dgm:spPr/>
    </dgm:pt>
    <dgm:pt modelId="{07995E6D-33FE-465D-A45B-30FE5DA82E1E}" type="pres">
      <dgm:prSet presAssocID="{08D070F7-66DA-4990-A259-EF6827FE5DE1}" presName="vertTwo" presStyleCnt="0"/>
      <dgm:spPr/>
    </dgm:pt>
    <dgm:pt modelId="{10945EE3-42AB-49F2-8BA0-9076BB60BDB8}" type="pres">
      <dgm:prSet presAssocID="{08D070F7-66DA-4990-A259-EF6827FE5DE1}" presName="txTwo" presStyleLbl="node2" presStyleIdx="1" presStyleCnt="11">
        <dgm:presLayoutVars>
          <dgm:chPref val="3"/>
        </dgm:presLayoutVars>
      </dgm:prSet>
      <dgm:spPr/>
    </dgm:pt>
    <dgm:pt modelId="{746FB6F0-43B1-42E9-9818-D68316BD71B7}" type="pres">
      <dgm:prSet presAssocID="{08D070F7-66DA-4990-A259-EF6827FE5DE1}" presName="horzTwo" presStyleCnt="0"/>
      <dgm:spPr/>
    </dgm:pt>
    <dgm:pt modelId="{0272E6C6-DF54-4C8B-908B-BC3D0FE55FDC}" type="pres">
      <dgm:prSet presAssocID="{3C57EAC6-6C94-4325-A2D3-6B2DD635F326}" presName="sibSpaceTwo" presStyleCnt="0"/>
      <dgm:spPr/>
    </dgm:pt>
    <dgm:pt modelId="{0F63AD95-4B91-4246-8DC9-DD6A43632EEC}" type="pres">
      <dgm:prSet presAssocID="{84B2D89A-D08C-4533-B9BD-A5E933DB0966}" presName="vertTwo" presStyleCnt="0"/>
      <dgm:spPr/>
    </dgm:pt>
    <dgm:pt modelId="{9FE5FFD3-FA33-419E-8C73-ACEAB0036A5D}" type="pres">
      <dgm:prSet presAssocID="{84B2D89A-D08C-4533-B9BD-A5E933DB0966}" presName="txTwo" presStyleLbl="node2" presStyleIdx="2" presStyleCnt="11">
        <dgm:presLayoutVars>
          <dgm:chPref val="3"/>
        </dgm:presLayoutVars>
      </dgm:prSet>
      <dgm:spPr/>
    </dgm:pt>
    <dgm:pt modelId="{8A17B72C-A8A1-498D-8949-2472F64DCB11}" type="pres">
      <dgm:prSet presAssocID="{84B2D89A-D08C-4533-B9BD-A5E933DB0966}" presName="horzTwo" presStyleCnt="0"/>
      <dgm:spPr/>
    </dgm:pt>
    <dgm:pt modelId="{BEC237E3-EEFE-4F66-8301-C7C100F931CA}" type="pres">
      <dgm:prSet presAssocID="{42DBDC7F-2E7A-4AE5-B523-7EF18DDC6699}" presName="sibSpaceTwo" presStyleCnt="0"/>
      <dgm:spPr/>
    </dgm:pt>
    <dgm:pt modelId="{86209D2C-88FB-4ECE-B8DA-C9A152E9ADC8}" type="pres">
      <dgm:prSet presAssocID="{66A4E722-67E9-48A3-89F5-2D210CCE218B}" presName="vertTwo" presStyleCnt="0"/>
      <dgm:spPr/>
    </dgm:pt>
    <dgm:pt modelId="{84460553-61F6-4B51-A7E8-DBFE93971EDF}" type="pres">
      <dgm:prSet presAssocID="{66A4E722-67E9-48A3-89F5-2D210CCE218B}" presName="txTwo" presStyleLbl="node2" presStyleIdx="3" presStyleCnt="11">
        <dgm:presLayoutVars>
          <dgm:chPref val="3"/>
        </dgm:presLayoutVars>
      </dgm:prSet>
      <dgm:spPr/>
    </dgm:pt>
    <dgm:pt modelId="{DAE5A7FC-2C53-493D-B326-34DF70BDF48C}" type="pres">
      <dgm:prSet presAssocID="{66A4E722-67E9-48A3-89F5-2D210CCE218B}" presName="horzTwo" presStyleCnt="0"/>
      <dgm:spPr/>
    </dgm:pt>
    <dgm:pt modelId="{A7BA8573-DD3B-42B2-A9BE-446C2736DBFF}" type="pres">
      <dgm:prSet presAssocID="{B93BDDA6-C0F1-4036-AE6A-5C7643ACC524}" presName="sibSpaceTwo" presStyleCnt="0"/>
      <dgm:spPr/>
    </dgm:pt>
    <dgm:pt modelId="{9CD04973-19A3-40EB-81C6-58919110EB8D}" type="pres">
      <dgm:prSet presAssocID="{7B8EFFE9-4F4D-44B8-BF0A-A11B3608C896}" presName="vertTwo" presStyleCnt="0"/>
      <dgm:spPr/>
    </dgm:pt>
    <dgm:pt modelId="{B123652F-D022-4196-ADF1-AF7D7C2BBA25}" type="pres">
      <dgm:prSet presAssocID="{7B8EFFE9-4F4D-44B8-BF0A-A11B3608C896}" presName="txTwo" presStyleLbl="node2" presStyleIdx="4" presStyleCnt="11">
        <dgm:presLayoutVars>
          <dgm:chPref val="3"/>
        </dgm:presLayoutVars>
      </dgm:prSet>
      <dgm:spPr/>
    </dgm:pt>
    <dgm:pt modelId="{8E162B25-A94D-4AA9-B22A-F2E8C9ED9CA0}" type="pres">
      <dgm:prSet presAssocID="{7B8EFFE9-4F4D-44B8-BF0A-A11B3608C896}" presName="horzTwo" presStyleCnt="0"/>
      <dgm:spPr/>
    </dgm:pt>
    <dgm:pt modelId="{C202C720-EB14-43C1-95FE-0FFA5C6E825A}" type="pres">
      <dgm:prSet presAssocID="{15F69C88-4BEA-4D66-BB34-9623664CC49B}" presName="sibSpaceTwo" presStyleCnt="0"/>
      <dgm:spPr/>
    </dgm:pt>
    <dgm:pt modelId="{411D614C-B4EA-4C2E-A39D-405A422FE19F}" type="pres">
      <dgm:prSet presAssocID="{E36EE8B9-30BC-4C1B-9328-033551B70417}" presName="vertTwo" presStyleCnt="0"/>
      <dgm:spPr/>
    </dgm:pt>
    <dgm:pt modelId="{B1DADA06-CC3B-49F0-AD8E-F89941975C7B}" type="pres">
      <dgm:prSet presAssocID="{E36EE8B9-30BC-4C1B-9328-033551B70417}" presName="txTwo" presStyleLbl="node2" presStyleIdx="5" presStyleCnt="11">
        <dgm:presLayoutVars>
          <dgm:chPref val="3"/>
        </dgm:presLayoutVars>
      </dgm:prSet>
      <dgm:spPr/>
    </dgm:pt>
    <dgm:pt modelId="{A86CE1EA-79F6-4B2B-A3C7-DD057B1775E3}" type="pres">
      <dgm:prSet presAssocID="{E36EE8B9-30BC-4C1B-9328-033551B70417}" presName="horzTwo" presStyleCnt="0"/>
      <dgm:spPr/>
    </dgm:pt>
    <dgm:pt modelId="{2BCF7057-026B-45E8-84A8-FDD2FABD514E}" type="pres">
      <dgm:prSet presAssocID="{5AF24B99-3993-46E3-9F7C-67ACD695F035}" presName="sibSpaceTwo" presStyleCnt="0"/>
      <dgm:spPr/>
    </dgm:pt>
    <dgm:pt modelId="{5EC6BE9A-31DD-4455-AEBB-ABC6B14B5396}" type="pres">
      <dgm:prSet presAssocID="{2F88812C-FC3C-444C-B015-F2EC9C00A543}" presName="vertTwo" presStyleCnt="0"/>
      <dgm:spPr/>
    </dgm:pt>
    <dgm:pt modelId="{84657117-281C-4264-8B1B-C439C30DA018}" type="pres">
      <dgm:prSet presAssocID="{2F88812C-FC3C-444C-B015-F2EC9C00A543}" presName="txTwo" presStyleLbl="node2" presStyleIdx="6" presStyleCnt="11">
        <dgm:presLayoutVars>
          <dgm:chPref val="3"/>
        </dgm:presLayoutVars>
      </dgm:prSet>
      <dgm:spPr/>
    </dgm:pt>
    <dgm:pt modelId="{1579CE00-0553-45FD-9E87-FF0832E9DEEF}" type="pres">
      <dgm:prSet presAssocID="{2F88812C-FC3C-444C-B015-F2EC9C00A543}" presName="horzTwo" presStyleCnt="0"/>
      <dgm:spPr/>
    </dgm:pt>
    <dgm:pt modelId="{43D09A4D-9572-47EA-B890-162EDCA9E13E}" type="pres">
      <dgm:prSet presAssocID="{F31B5406-53F3-4FBE-8BFC-D1B8F49E2AD3}" presName="sibSpaceOne" presStyleCnt="0"/>
      <dgm:spPr/>
    </dgm:pt>
    <dgm:pt modelId="{600066DE-9333-4E64-A273-1867D53B8EFB}" type="pres">
      <dgm:prSet presAssocID="{73EDD1AA-78A6-4E7A-A7DF-A1BB60A8E931}" presName="vertOne" presStyleCnt="0"/>
      <dgm:spPr/>
    </dgm:pt>
    <dgm:pt modelId="{9915380B-BF02-4820-A654-BFCE637DF647}" type="pres">
      <dgm:prSet presAssocID="{73EDD1AA-78A6-4E7A-A7DF-A1BB60A8E931}" presName="txOne" presStyleLbl="node0" presStyleIdx="1" presStyleCnt="4">
        <dgm:presLayoutVars>
          <dgm:chPref val="3"/>
        </dgm:presLayoutVars>
      </dgm:prSet>
      <dgm:spPr/>
    </dgm:pt>
    <dgm:pt modelId="{8EA188F8-27A9-4BEF-9BB0-4D8752CECDFD}" type="pres">
      <dgm:prSet presAssocID="{73EDD1AA-78A6-4E7A-A7DF-A1BB60A8E931}" presName="horzOne" presStyleCnt="0"/>
      <dgm:spPr/>
    </dgm:pt>
    <dgm:pt modelId="{18A6F5C0-22BC-40F2-BB24-9E82F91B056A}" type="pres">
      <dgm:prSet presAssocID="{2C5792CA-6F9A-40B3-B410-69DEDE905ED5}" presName="sibSpaceOne" presStyleCnt="0"/>
      <dgm:spPr/>
    </dgm:pt>
    <dgm:pt modelId="{16C809B5-73B2-4ED9-B364-5B14B1B46908}" type="pres">
      <dgm:prSet presAssocID="{7605833A-BAFE-45A0-8C52-A305203F5CE5}" presName="vertOne" presStyleCnt="0"/>
      <dgm:spPr/>
    </dgm:pt>
    <dgm:pt modelId="{9F8AD0DA-DBCA-4DCF-B152-1D2880EC1A2C}" type="pres">
      <dgm:prSet presAssocID="{7605833A-BAFE-45A0-8C52-A305203F5CE5}" presName="txOne" presStyleLbl="node0" presStyleIdx="2" presStyleCnt="4">
        <dgm:presLayoutVars>
          <dgm:chPref val="3"/>
        </dgm:presLayoutVars>
      </dgm:prSet>
      <dgm:spPr/>
    </dgm:pt>
    <dgm:pt modelId="{9D91AAA5-2A03-459B-BBDA-0F7D356B6087}" type="pres">
      <dgm:prSet presAssocID="{7605833A-BAFE-45A0-8C52-A305203F5CE5}" presName="parTransOne" presStyleCnt="0"/>
      <dgm:spPr/>
    </dgm:pt>
    <dgm:pt modelId="{6AD52A0C-8E23-484A-B981-00F4B6EB432D}" type="pres">
      <dgm:prSet presAssocID="{7605833A-BAFE-45A0-8C52-A305203F5CE5}" presName="horzOne" presStyleCnt="0"/>
      <dgm:spPr/>
    </dgm:pt>
    <dgm:pt modelId="{12F7F023-5DED-4D83-9290-31755A30282C}" type="pres">
      <dgm:prSet presAssocID="{47E54DF1-1FEB-4D0A-808A-0251EEE38C43}" presName="vertTwo" presStyleCnt="0"/>
      <dgm:spPr/>
    </dgm:pt>
    <dgm:pt modelId="{162C9AD9-6C90-4DF6-B33D-55E97FEE528B}" type="pres">
      <dgm:prSet presAssocID="{47E54DF1-1FEB-4D0A-808A-0251EEE38C43}" presName="txTwo" presStyleLbl="node2" presStyleIdx="7" presStyleCnt="11">
        <dgm:presLayoutVars>
          <dgm:chPref val="3"/>
        </dgm:presLayoutVars>
      </dgm:prSet>
      <dgm:spPr/>
    </dgm:pt>
    <dgm:pt modelId="{47F55443-6B52-4B35-84F0-3F6A21F64CA7}" type="pres">
      <dgm:prSet presAssocID="{47E54DF1-1FEB-4D0A-808A-0251EEE38C43}" presName="horzTwo" presStyleCnt="0"/>
      <dgm:spPr/>
    </dgm:pt>
    <dgm:pt modelId="{A728BA67-473B-493B-9841-060E4E114D00}" type="pres">
      <dgm:prSet presAssocID="{80322D0F-949B-4B8B-8045-0574AD1862DE}" presName="sibSpaceTwo" presStyleCnt="0"/>
      <dgm:spPr/>
    </dgm:pt>
    <dgm:pt modelId="{39C035FA-D502-4FB9-8CD9-F6BCEA62B3B0}" type="pres">
      <dgm:prSet presAssocID="{2EECD78F-DCF0-4014-BE68-F66232224D14}" presName="vertTwo" presStyleCnt="0"/>
      <dgm:spPr/>
    </dgm:pt>
    <dgm:pt modelId="{CC830E98-DE55-44B5-A813-45448791BA7B}" type="pres">
      <dgm:prSet presAssocID="{2EECD78F-DCF0-4014-BE68-F66232224D14}" presName="txTwo" presStyleLbl="node2" presStyleIdx="8" presStyleCnt="11">
        <dgm:presLayoutVars>
          <dgm:chPref val="3"/>
        </dgm:presLayoutVars>
      </dgm:prSet>
      <dgm:spPr/>
    </dgm:pt>
    <dgm:pt modelId="{D33956D4-C128-47F9-8EE3-74FB4A606216}" type="pres">
      <dgm:prSet presAssocID="{2EECD78F-DCF0-4014-BE68-F66232224D14}" presName="horzTwo" presStyleCnt="0"/>
      <dgm:spPr/>
    </dgm:pt>
    <dgm:pt modelId="{2B3FDBD9-2904-4AF8-A452-3C2F1330768F}" type="pres">
      <dgm:prSet presAssocID="{8B136307-AEFC-40EC-B016-9154FA11F9CC}" presName="sibSpaceTwo" presStyleCnt="0"/>
      <dgm:spPr/>
    </dgm:pt>
    <dgm:pt modelId="{2D0AEE96-4F37-4D29-B3F3-BF4B6C93F668}" type="pres">
      <dgm:prSet presAssocID="{BBD0598A-EB82-4F7B-826D-7CB3802D4F24}" presName="vertTwo" presStyleCnt="0"/>
      <dgm:spPr/>
    </dgm:pt>
    <dgm:pt modelId="{0CA76FDE-0166-42D0-BDAE-4EFDC11D9A49}" type="pres">
      <dgm:prSet presAssocID="{BBD0598A-EB82-4F7B-826D-7CB3802D4F24}" presName="txTwo" presStyleLbl="node2" presStyleIdx="9" presStyleCnt="11">
        <dgm:presLayoutVars>
          <dgm:chPref val="3"/>
        </dgm:presLayoutVars>
      </dgm:prSet>
      <dgm:spPr/>
    </dgm:pt>
    <dgm:pt modelId="{5DA75AE0-3C93-488F-A5C1-6D08D9814FA7}" type="pres">
      <dgm:prSet presAssocID="{BBD0598A-EB82-4F7B-826D-7CB3802D4F24}" presName="horzTwo" presStyleCnt="0"/>
      <dgm:spPr/>
    </dgm:pt>
    <dgm:pt modelId="{1185CC3D-A5D2-49FD-B08C-02C6ABA0501E}" type="pres">
      <dgm:prSet presAssocID="{CA41F84C-F5A0-462C-831D-3AB62026EC33}" presName="sibSpaceTwo" presStyleCnt="0"/>
      <dgm:spPr/>
    </dgm:pt>
    <dgm:pt modelId="{49CFA55A-7420-4E16-BD9F-3157CA6049EE}" type="pres">
      <dgm:prSet presAssocID="{CF2C43DE-2F1F-4A73-84DB-144763E630CE}" presName="vertTwo" presStyleCnt="0"/>
      <dgm:spPr/>
    </dgm:pt>
    <dgm:pt modelId="{9BB721A7-E38D-4F51-B90A-619FC3C6E5E1}" type="pres">
      <dgm:prSet presAssocID="{CF2C43DE-2F1F-4A73-84DB-144763E630CE}" presName="txTwo" presStyleLbl="node2" presStyleIdx="10" presStyleCnt="11">
        <dgm:presLayoutVars>
          <dgm:chPref val="3"/>
        </dgm:presLayoutVars>
      </dgm:prSet>
      <dgm:spPr/>
    </dgm:pt>
    <dgm:pt modelId="{3745C8C4-2A21-4172-9ED4-F9527C09A03A}" type="pres">
      <dgm:prSet presAssocID="{CF2C43DE-2F1F-4A73-84DB-144763E630CE}" presName="horzTwo" presStyleCnt="0"/>
      <dgm:spPr/>
    </dgm:pt>
    <dgm:pt modelId="{65AAFF0C-16BD-4987-B6A7-CFE9CAFF3689}" type="pres">
      <dgm:prSet presAssocID="{3C85F3BC-464B-4641-8A03-2C1B9EBE11E4}" presName="sibSpaceOne" presStyleCnt="0"/>
      <dgm:spPr/>
    </dgm:pt>
    <dgm:pt modelId="{603030B9-7956-4C83-BCB9-2CC24B06A522}" type="pres">
      <dgm:prSet presAssocID="{F111034F-0A94-4605-BD98-B36BCEB2AB05}" presName="vertOne" presStyleCnt="0"/>
      <dgm:spPr/>
    </dgm:pt>
    <dgm:pt modelId="{56DA9655-3548-4933-9BD9-789EDD171005}" type="pres">
      <dgm:prSet presAssocID="{F111034F-0A94-4605-BD98-B36BCEB2AB05}" presName="txOne" presStyleLbl="node0" presStyleIdx="3" presStyleCnt="4">
        <dgm:presLayoutVars>
          <dgm:chPref val="3"/>
        </dgm:presLayoutVars>
      </dgm:prSet>
      <dgm:spPr/>
    </dgm:pt>
    <dgm:pt modelId="{7A66380F-3DDA-4FA9-9301-85A688E6991F}" type="pres">
      <dgm:prSet presAssocID="{F111034F-0A94-4605-BD98-B36BCEB2AB05}" presName="horzOne" presStyleCnt="0"/>
      <dgm:spPr/>
    </dgm:pt>
  </dgm:ptLst>
  <dgm:cxnLst>
    <dgm:cxn modelId="{B3B79813-568C-4083-931C-6F54DE487BB6}" type="presOf" srcId="{BBD0598A-EB82-4F7B-826D-7CB3802D4F24}" destId="{0CA76FDE-0166-42D0-BDAE-4EFDC11D9A49}" srcOrd="0" destOrd="0" presId="urn:microsoft.com/office/officeart/2005/8/layout/hierarchy4"/>
    <dgm:cxn modelId="{0FB39B18-CB86-4832-9F4F-9EC4AD2A528C}" type="presOf" srcId="{2EECD78F-DCF0-4014-BE68-F66232224D14}" destId="{CC830E98-DE55-44B5-A813-45448791BA7B}" srcOrd="0" destOrd="0" presId="urn:microsoft.com/office/officeart/2005/8/layout/hierarchy4"/>
    <dgm:cxn modelId="{E3352827-7E71-4C0F-A1C6-5FFA1D31B313}" type="presOf" srcId="{66A4E722-67E9-48A3-89F5-2D210CCE218B}" destId="{84460553-61F6-4B51-A7E8-DBFE93971EDF}" srcOrd="0" destOrd="0" presId="urn:microsoft.com/office/officeart/2005/8/layout/hierarchy4"/>
    <dgm:cxn modelId="{7C07A228-DFC8-4A10-A8C0-BB3DCA50E141}" srcId="{7605833A-BAFE-45A0-8C52-A305203F5CE5}" destId="{47E54DF1-1FEB-4D0A-808A-0251EEE38C43}" srcOrd="0" destOrd="0" parTransId="{2FD2654A-C152-4D79-BC2D-55F449BB432E}" sibTransId="{80322D0F-949B-4B8B-8045-0574AD1862DE}"/>
    <dgm:cxn modelId="{31314029-C3EF-4C75-B862-4E5C1BB520B4}" srcId="{55E97EA7-1E17-4A64-B151-FCBAD3AE2624}" destId="{08D070F7-66DA-4990-A259-EF6827FE5DE1}" srcOrd="1" destOrd="0" parTransId="{E879A479-3CF4-4B77-9AB5-F2EF3735EE28}" sibTransId="{3C57EAC6-6C94-4325-A2D3-6B2DD635F326}"/>
    <dgm:cxn modelId="{1076642A-A377-416C-8077-1C46FF29D7D8}" type="presOf" srcId="{2F88812C-FC3C-444C-B015-F2EC9C00A543}" destId="{84657117-281C-4264-8B1B-C439C30DA018}" srcOrd="0" destOrd="0" presId="urn:microsoft.com/office/officeart/2005/8/layout/hierarchy4"/>
    <dgm:cxn modelId="{0ED6E95B-FB83-4A79-9D5A-8C5E96ABE537}" type="presOf" srcId="{AB4923A9-8061-48BD-A633-08AEE3D542E2}" destId="{5D5C6E2B-077F-4DA7-BC1C-9755775613E9}" srcOrd="0" destOrd="0" presId="urn:microsoft.com/office/officeart/2005/8/layout/hierarchy4"/>
    <dgm:cxn modelId="{D8E9455E-A6D6-45E4-BC60-E2E9E0AB055B}" srcId="{AB4923A9-8061-48BD-A633-08AEE3D542E2}" destId="{55E97EA7-1E17-4A64-B151-FCBAD3AE2624}" srcOrd="0" destOrd="0" parTransId="{1BF10BC5-CDEB-49F2-B4CF-00AD7ABB1E45}" sibTransId="{F31B5406-53F3-4FBE-8BFC-D1B8F49E2AD3}"/>
    <dgm:cxn modelId="{DF2D8962-DB7C-4EC9-871A-DDF10FFFE6E8}" type="presOf" srcId="{47E54DF1-1FEB-4D0A-808A-0251EEE38C43}" destId="{162C9AD9-6C90-4DF6-B33D-55E97FEE528B}" srcOrd="0" destOrd="0" presId="urn:microsoft.com/office/officeart/2005/8/layout/hierarchy4"/>
    <dgm:cxn modelId="{A2B58063-EC36-4A8D-840A-5B866FF70908}" srcId="{7605833A-BAFE-45A0-8C52-A305203F5CE5}" destId="{CF2C43DE-2F1F-4A73-84DB-144763E630CE}" srcOrd="3" destOrd="0" parTransId="{7ADB37CA-4C3D-47A4-AD1B-EC0C2E71B010}" sibTransId="{4B832F0D-17B9-4D6F-A743-0F1DB813379A}"/>
    <dgm:cxn modelId="{42D26745-0A7E-4207-AE21-99B6B8DB497C}" srcId="{55E97EA7-1E17-4A64-B151-FCBAD3AE2624}" destId="{E97263D1-544B-4ACE-9DFA-E622986C6BB7}" srcOrd="0" destOrd="0" parTransId="{CED86BC2-CB29-42A0-950E-2AAADF1D67FD}" sibTransId="{3A613575-2C38-473C-BF75-F906F17F6CA9}"/>
    <dgm:cxn modelId="{581D7B69-C9FD-4C48-A6C3-2B439D48DA0B}" srcId="{55E97EA7-1E17-4A64-B151-FCBAD3AE2624}" destId="{E36EE8B9-30BC-4C1B-9328-033551B70417}" srcOrd="5" destOrd="0" parTransId="{3CE3C760-AD95-4D83-970C-733DB9E46CD1}" sibTransId="{5AF24B99-3993-46E3-9F7C-67ACD695F035}"/>
    <dgm:cxn modelId="{8830774D-9EC6-4552-A6F6-9132866A4E29}" srcId="{55E97EA7-1E17-4A64-B151-FCBAD3AE2624}" destId="{2F88812C-FC3C-444C-B015-F2EC9C00A543}" srcOrd="6" destOrd="0" parTransId="{25E98C19-32E1-4C13-BBC9-6DC8E4D09454}" sibTransId="{EAD5E92A-B106-4660-BE08-1F224359645F}"/>
    <dgm:cxn modelId="{8A5BE96E-54DA-4469-A813-2EC88C79C285}" srcId="{55E97EA7-1E17-4A64-B151-FCBAD3AE2624}" destId="{7B8EFFE9-4F4D-44B8-BF0A-A11B3608C896}" srcOrd="4" destOrd="0" parTransId="{783D0B80-C02F-4537-831D-9C82E24CDE95}" sibTransId="{15F69C88-4BEA-4D66-BB34-9623664CC49B}"/>
    <dgm:cxn modelId="{AE675C50-D9AE-4AC2-A5FA-18AD87F07D70}" type="presOf" srcId="{CF2C43DE-2F1F-4A73-84DB-144763E630CE}" destId="{9BB721A7-E38D-4F51-B90A-619FC3C6E5E1}" srcOrd="0" destOrd="0" presId="urn:microsoft.com/office/officeart/2005/8/layout/hierarchy4"/>
    <dgm:cxn modelId="{CB3A1352-0EED-4A2F-ABF4-67F898966954}" type="presOf" srcId="{84B2D89A-D08C-4533-B9BD-A5E933DB0966}" destId="{9FE5FFD3-FA33-419E-8C73-ACEAB0036A5D}" srcOrd="0" destOrd="0" presId="urn:microsoft.com/office/officeart/2005/8/layout/hierarchy4"/>
    <dgm:cxn modelId="{39AFDD55-A0F3-4F46-A926-9359CF011954}" srcId="{7605833A-BAFE-45A0-8C52-A305203F5CE5}" destId="{2EECD78F-DCF0-4014-BE68-F66232224D14}" srcOrd="1" destOrd="0" parTransId="{83AC780B-404F-4467-8FB0-7A89716ECC54}" sibTransId="{8B136307-AEFC-40EC-B016-9154FA11F9CC}"/>
    <dgm:cxn modelId="{7A1C1E79-2431-4F1F-BA33-5FC7163E264E}" type="presOf" srcId="{55E97EA7-1E17-4A64-B151-FCBAD3AE2624}" destId="{C8504A4A-5DBE-40D5-80E5-64BD1FA35177}" srcOrd="0" destOrd="0" presId="urn:microsoft.com/office/officeart/2005/8/layout/hierarchy4"/>
    <dgm:cxn modelId="{568BAC59-C7C6-4E1B-9307-4C3E349A59C6}" srcId="{55E97EA7-1E17-4A64-B151-FCBAD3AE2624}" destId="{84B2D89A-D08C-4533-B9BD-A5E933DB0966}" srcOrd="2" destOrd="0" parTransId="{77116F17-5E70-4FD1-A66B-F26C69C3DDCD}" sibTransId="{42DBDC7F-2E7A-4AE5-B523-7EF18DDC6699}"/>
    <dgm:cxn modelId="{EE8F81B8-DA31-4FC0-9E1C-E7C7B52C4B00}" type="presOf" srcId="{7B8EFFE9-4F4D-44B8-BF0A-A11B3608C896}" destId="{B123652F-D022-4196-ADF1-AF7D7C2BBA25}" srcOrd="0" destOrd="0" presId="urn:microsoft.com/office/officeart/2005/8/layout/hierarchy4"/>
    <dgm:cxn modelId="{342CFCBE-5FEB-4DEF-A7EB-9AA762096AC9}" type="presOf" srcId="{E36EE8B9-30BC-4C1B-9328-033551B70417}" destId="{B1DADA06-CC3B-49F0-AD8E-F89941975C7B}" srcOrd="0" destOrd="0" presId="urn:microsoft.com/office/officeart/2005/8/layout/hierarchy4"/>
    <dgm:cxn modelId="{9FF5D2C2-F569-4936-9887-61B0A9599ABB}" srcId="{7605833A-BAFE-45A0-8C52-A305203F5CE5}" destId="{BBD0598A-EB82-4F7B-826D-7CB3802D4F24}" srcOrd="2" destOrd="0" parTransId="{3C869282-E768-4A7E-8CDC-BBC410F882EA}" sibTransId="{CA41F84C-F5A0-462C-831D-3AB62026EC33}"/>
    <dgm:cxn modelId="{7BFDE3C8-D635-4A33-9C22-9D725041087A}" type="presOf" srcId="{F111034F-0A94-4605-BD98-B36BCEB2AB05}" destId="{56DA9655-3548-4933-9BD9-789EDD171005}" srcOrd="0" destOrd="0" presId="urn:microsoft.com/office/officeart/2005/8/layout/hierarchy4"/>
    <dgm:cxn modelId="{0C98B9CD-6464-412B-BF0B-A882D1BEDD88}" type="presOf" srcId="{7605833A-BAFE-45A0-8C52-A305203F5CE5}" destId="{9F8AD0DA-DBCA-4DCF-B152-1D2880EC1A2C}" srcOrd="0" destOrd="0" presId="urn:microsoft.com/office/officeart/2005/8/layout/hierarchy4"/>
    <dgm:cxn modelId="{32287CD4-795E-4810-8077-C258FC0800E9}" type="presOf" srcId="{08D070F7-66DA-4990-A259-EF6827FE5DE1}" destId="{10945EE3-42AB-49F2-8BA0-9076BB60BDB8}" srcOrd="0" destOrd="0" presId="urn:microsoft.com/office/officeart/2005/8/layout/hierarchy4"/>
    <dgm:cxn modelId="{EA3763DF-EEEC-44F1-8225-7BC3AA405264}" type="presOf" srcId="{E97263D1-544B-4ACE-9DFA-E622986C6BB7}" destId="{551D1648-4AA9-4160-8237-7CEDFB4BC520}" srcOrd="0" destOrd="0" presId="urn:microsoft.com/office/officeart/2005/8/layout/hierarchy4"/>
    <dgm:cxn modelId="{5F514BE6-FFCC-4815-8FB1-A8C294798E42}" srcId="{AB4923A9-8061-48BD-A633-08AEE3D542E2}" destId="{7605833A-BAFE-45A0-8C52-A305203F5CE5}" srcOrd="2" destOrd="0" parTransId="{29A83892-E399-42B9-B93C-CFDB47AEFF29}" sibTransId="{3C85F3BC-464B-4641-8A03-2C1B9EBE11E4}"/>
    <dgm:cxn modelId="{DAB16DE8-9118-4965-B5D5-F9362AF840F8}" srcId="{AB4923A9-8061-48BD-A633-08AEE3D542E2}" destId="{F111034F-0A94-4605-BD98-B36BCEB2AB05}" srcOrd="3" destOrd="0" parTransId="{2EE6540A-87DD-43FF-913C-226A61E03BD1}" sibTransId="{394D5385-B2DA-445C-8864-4D18155884FC}"/>
    <dgm:cxn modelId="{1067F4EB-64A5-4023-90BB-0D4730EC7994}" srcId="{55E97EA7-1E17-4A64-B151-FCBAD3AE2624}" destId="{66A4E722-67E9-48A3-89F5-2D210CCE218B}" srcOrd="3" destOrd="0" parTransId="{9849632D-B729-405C-B3B1-683C29EF4F17}" sibTransId="{B93BDDA6-C0F1-4036-AE6A-5C7643ACC524}"/>
    <dgm:cxn modelId="{5BA9F7F5-485D-4E20-9A8C-69EE9A4D18C2}" srcId="{AB4923A9-8061-48BD-A633-08AEE3D542E2}" destId="{73EDD1AA-78A6-4E7A-A7DF-A1BB60A8E931}" srcOrd="1" destOrd="0" parTransId="{3AF31219-FEB9-469D-B076-BAE6CD11AFCF}" sibTransId="{2C5792CA-6F9A-40B3-B410-69DEDE905ED5}"/>
    <dgm:cxn modelId="{5FAB70FC-97E9-4319-8454-545741B3EDE2}" type="presOf" srcId="{73EDD1AA-78A6-4E7A-A7DF-A1BB60A8E931}" destId="{9915380B-BF02-4820-A654-BFCE637DF647}" srcOrd="0" destOrd="0" presId="urn:microsoft.com/office/officeart/2005/8/layout/hierarchy4"/>
    <dgm:cxn modelId="{EAE9C5EE-AC4F-4CF6-BBC9-E04846BED5B0}" type="presParOf" srcId="{5D5C6E2B-077F-4DA7-BC1C-9755775613E9}" destId="{C91479BB-1488-4D81-824E-50DE16BC3B9E}" srcOrd="0" destOrd="0" presId="urn:microsoft.com/office/officeart/2005/8/layout/hierarchy4"/>
    <dgm:cxn modelId="{A4B80235-5A42-4F56-A294-7782ED810FD9}" type="presParOf" srcId="{C91479BB-1488-4D81-824E-50DE16BC3B9E}" destId="{C8504A4A-5DBE-40D5-80E5-64BD1FA35177}" srcOrd="0" destOrd="0" presId="urn:microsoft.com/office/officeart/2005/8/layout/hierarchy4"/>
    <dgm:cxn modelId="{434CB061-4189-4AEE-9169-30B3DB82B1BF}" type="presParOf" srcId="{C91479BB-1488-4D81-824E-50DE16BC3B9E}" destId="{6B73A49C-AD44-4BBC-9D42-8E37FDAA460B}" srcOrd="1" destOrd="0" presId="urn:microsoft.com/office/officeart/2005/8/layout/hierarchy4"/>
    <dgm:cxn modelId="{DF5263DD-4474-4471-91E8-B9EA1025A203}" type="presParOf" srcId="{C91479BB-1488-4D81-824E-50DE16BC3B9E}" destId="{167A9421-9DB1-4D20-A507-5771918D3F83}" srcOrd="2" destOrd="0" presId="urn:microsoft.com/office/officeart/2005/8/layout/hierarchy4"/>
    <dgm:cxn modelId="{12531C72-06C7-4EED-AC04-B2A717AA9B1B}" type="presParOf" srcId="{167A9421-9DB1-4D20-A507-5771918D3F83}" destId="{A4F33376-3CFA-4368-920A-368A451E87AA}" srcOrd="0" destOrd="0" presId="urn:microsoft.com/office/officeart/2005/8/layout/hierarchy4"/>
    <dgm:cxn modelId="{C3B919F6-FA13-4595-A994-91249A7FC2F3}" type="presParOf" srcId="{A4F33376-3CFA-4368-920A-368A451E87AA}" destId="{551D1648-4AA9-4160-8237-7CEDFB4BC520}" srcOrd="0" destOrd="0" presId="urn:microsoft.com/office/officeart/2005/8/layout/hierarchy4"/>
    <dgm:cxn modelId="{104ED58A-5A7A-4340-9915-105FE22E5658}" type="presParOf" srcId="{A4F33376-3CFA-4368-920A-368A451E87AA}" destId="{3A91F37E-6F74-4B59-B951-0F27314A0894}" srcOrd="1" destOrd="0" presId="urn:microsoft.com/office/officeart/2005/8/layout/hierarchy4"/>
    <dgm:cxn modelId="{B243DCA4-3F3D-470F-96D1-53F75635E3A2}" type="presParOf" srcId="{167A9421-9DB1-4D20-A507-5771918D3F83}" destId="{B8E606ED-5D00-4430-96F7-0B693D8892E8}" srcOrd="1" destOrd="0" presId="urn:microsoft.com/office/officeart/2005/8/layout/hierarchy4"/>
    <dgm:cxn modelId="{5185D099-8432-4412-94DD-CDC9650ADF8C}" type="presParOf" srcId="{167A9421-9DB1-4D20-A507-5771918D3F83}" destId="{07995E6D-33FE-465D-A45B-30FE5DA82E1E}" srcOrd="2" destOrd="0" presId="urn:microsoft.com/office/officeart/2005/8/layout/hierarchy4"/>
    <dgm:cxn modelId="{F509777F-D0B6-4188-A7B3-41249D1137D3}" type="presParOf" srcId="{07995E6D-33FE-465D-A45B-30FE5DA82E1E}" destId="{10945EE3-42AB-49F2-8BA0-9076BB60BDB8}" srcOrd="0" destOrd="0" presId="urn:microsoft.com/office/officeart/2005/8/layout/hierarchy4"/>
    <dgm:cxn modelId="{E220650B-5B83-411C-A4A1-5EE9EA4DC219}" type="presParOf" srcId="{07995E6D-33FE-465D-A45B-30FE5DA82E1E}" destId="{746FB6F0-43B1-42E9-9818-D68316BD71B7}" srcOrd="1" destOrd="0" presId="urn:microsoft.com/office/officeart/2005/8/layout/hierarchy4"/>
    <dgm:cxn modelId="{593B0F7B-B5AA-4B40-A2A0-6BC2C03C0A43}" type="presParOf" srcId="{167A9421-9DB1-4D20-A507-5771918D3F83}" destId="{0272E6C6-DF54-4C8B-908B-BC3D0FE55FDC}" srcOrd="3" destOrd="0" presId="urn:microsoft.com/office/officeart/2005/8/layout/hierarchy4"/>
    <dgm:cxn modelId="{C8D741C5-EE24-4BB4-9E85-100C8D16D733}" type="presParOf" srcId="{167A9421-9DB1-4D20-A507-5771918D3F83}" destId="{0F63AD95-4B91-4246-8DC9-DD6A43632EEC}" srcOrd="4" destOrd="0" presId="urn:microsoft.com/office/officeart/2005/8/layout/hierarchy4"/>
    <dgm:cxn modelId="{ABC0801C-4048-403B-B5CD-ECB9CE76CE2B}" type="presParOf" srcId="{0F63AD95-4B91-4246-8DC9-DD6A43632EEC}" destId="{9FE5FFD3-FA33-419E-8C73-ACEAB0036A5D}" srcOrd="0" destOrd="0" presId="urn:microsoft.com/office/officeart/2005/8/layout/hierarchy4"/>
    <dgm:cxn modelId="{429CB0C7-D252-4493-A7DB-D8B8356C1000}" type="presParOf" srcId="{0F63AD95-4B91-4246-8DC9-DD6A43632EEC}" destId="{8A17B72C-A8A1-498D-8949-2472F64DCB11}" srcOrd="1" destOrd="0" presId="urn:microsoft.com/office/officeart/2005/8/layout/hierarchy4"/>
    <dgm:cxn modelId="{5EC136F9-783B-48EF-903D-941BC8DC7F01}" type="presParOf" srcId="{167A9421-9DB1-4D20-A507-5771918D3F83}" destId="{BEC237E3-EEFE-4F66-8301-C7C100F931CA}" srcOrd="5" destOrd="0" presId="urn:microsoft.com/office/officeart/2005/8/layout/hierarchy4"/>
    <dgm:cxn modelId="{6AFF7166-85D0-459C-8A52-D48226653D40}" type="presParOf" srcId="{167A9421-9DB1-4D20-A507-5771918D3F83}" destId="{86209D2C-88FB-4ECE-B8DA-C9A152E9ADC8}" srcOrd="6" destOrd="0" presId="urn:microsoft.com/office/officeart/2005/8/layout/hierarchy4"/>
    <dgm:cxn modelId="{2E2329EC-8EC1-49F2-BC36-5AB2379AE898}" type="presParOf" srcId="{86209D2C-88FB-4ECE-B8DA-C9A152E9ADC8}" destId="{84460553-61F6-4B51-A7E8-DBFE93971EDF}" srcOrd="0" destOrd="0" presId="urn:microsoft.com/office/officeart/2005/8/layout/hierarchy4"/>
    <dgm:cxn modelId="{B51F919C-4E70-420D-AE93-AFDA549C6B6C}" type="presParOf" srcId="{86209D2C-88FB-4ECE-B8DA-C9A152E9ADC8}" destId="{DAE5A7FC-2C53-493D-B326-34DF70BDF48C}" srcOrd="1" destOrd="0" presId="urn:microsoft.com/office/officeart/2005/8/layout/hierarchy4"/>
    <dgm:cxn modelId="{AA244D81-42C5-4534-BA2B-C64AB50A194F}" type="presParOf" srcId="{167A9421-9DB1-4D20-A507-5771918D3F83}" destId="{A7BA8573-DD3B-42B2-A9BE-446C2736DBFF}" srcOrd="7" destOrd="0" presId="urn:microsoft.com/office/officeart/2005/8/layout/hierarchy4"/>
    <dgm:cxn modelId="{07127866-4840-4B56-AD18-790E39BCC7DF}" type="presParOf" srcId="{167A9421-9DB1-4D20-A507-5771918D3F83}" destId="{9CD04973-19A3-40EB-81C6-58919110EB8D}" srcOrd="8" destOrd="0" presId="urn:microsoft.com/office/officeart/2005/8/layout/hierarchy4"/>
    <dgm:cxn modelId="{BE45C33F-C711-4341-85F3-88503A8B04A6}" type="presParOf" srcId="{9CD04973-19A3-40EB-81C6-58919110EB8D}" destId="{B123652F-D022-4196-ADF1-AF7D7C2BBA25}" srcOrd="0" destOrd="0" presId="urn:microsoft.com/office/officeart/2005/8/layout/hierarchy4"/>
    <dgm:cxn modelId="{3FA0AD10-525F-4D25-8983-1922EC8E249B}" type="presParOf" srcId="{9CD04973-19A3-40EB-81C6-58919110EB8D}" destId="{8E162B25-A94D-4AA9-B22A-F2E8C9ED9CA0}" srcOrd="1" destOrd="0" presId="urn:microsoft.com/office/officeart/2005/8/layout/hierarchy4"/>
    <dgm:cxn modelId="{B9357D7A-4357-413F-B832-B44C866B1D33}" type="presParOf" srcId="{167A9421-9DB1-4D20-A507-5771918D3F83}" destId="{C202C720-EB14-43C1-95FE-0FFA5C6E825A}" srcOrd="9" destOrd="0" presId="urn:microsoft.com/office/officeart/2005/8/layout/hierarchy4"/>
    <dgm:cxn modelId="{0802DC62-8A66-4221-A6B5-864195234321}" type="presParOf" srcId="{167A9421-9DB1-4D20-A507-5771918D3F83}" destId="{411D614C-B4EA-4C2E-A39D-405A422FE19F}" srcOrd="10" destOrd="0" presId="urn:microsoft.com/office/officeart/2005/8/layout/hierarchy4"/>
    <dgm:cxn modelId="{AD38F79F-3B77-4E7A-B02B-68073CDE66E4}" type="presParOf" srcId="{411D614C-B4EA-4C2E-A39D-405A422FE19F}" destId="{B1DADA06-CC3B-49F0-AD8E-F89941975C7B}" srcOrd="0" destOrd="0" presId="urn:microsoft.com/office/officeart/2005/8/layout/hierarchy4"/>
    <dgm:cxn modelId="{C5B2E43A-31EA-4A99-94CE-AEC4270648BE}" type="presParOf" srcId="{411D614C-B4EA-4C2E-A39D-405A422FE19F}" destId="{A86CE1EA-79F6-4B2B-A3C7-DD057B1775E3}" srcOrd="1" destOrd="0" presId="urn:microsoft.com/office/officeart/2005/8/layout/hierarchy4"/>
    <dgm:cxn modelId="{695852C3-0788-4CEB-BF4E-525D3ADE100C}" type="presParOf" srcId="{167A9421-9DB1-4D20-A507-5771918D3F83}" destId="{2BCF7057-026B-45E8-84A8-FDD2FABD514E}" srcOrd="11" destOrd="0" presId="urn:microsoft.com/office/officeart/2005/8/layout/hierarchy4"/>
    <dgm:cxn modelId="{18934A67-9EFB-4965-9CAE-834E1943EBB3}" type="presParOf" srcId="{167A9421-9DB1-4D20-A507-5771918D3F83}" destId="{5EC6BE9A-31DD-4455-AEBB-ABC6B14B5396}" srcOrd="12" destOrd="0" presId="urn:microsoft.com/office/officeart/2005/8/layout/hierarchy4"/>
    <dgm:cxn modelId="{51CBACE3-D264-494B-B089-A55107D57717}" type="presParOf" srcId="{5EC6BE9A-31DD-4455-AEBB-ABC6B14B5396}" destId="{84657117-281C-4264-8B1B-C439C30DA018}" srcOrd="0" destOrd="0" presId="urn:microsoft.com/office/officeart/2005/8/layout/hierarchy4"/>
    <dgm:cxn modelId="{0239A2AA-BA7F-45C7-9FEA-96BCD4AA8EF5}" type="presParOf" srcId="{5EC6BE9A-31DD-4455-AEBB-ABC6B14B5396}" destId="{1579CE00-0553-45FD-9E87-FF0832E9DEEF}" srcOrd="1" destOrd="0" presId="urn:microsoft.com/office/officeart/2005/8/layout/hierarchy4"/>
    <dgm:cxn modelId="{49685688-EF13-4AE4-BC4F-1B5ABA83AC9D}" type="presParOf" srcId="{5D5C6E2B-077F-4DA7-BC1C-9755775613E9}" destId="{43D09A4D-9572-47EA-B890-162EDCA9E13E}" srcOrd="1" destOrd="0" presId="urn:microsoft.com/office/officeart/2005/8/layout/hierarchy4"/>
    <dgm:cxn modelId="{194C6B11-D4C0-4064-B23C-953411D35B60}" type="presParOf" srcId="{5D5C6E2B-077F-4DA7-BC1C-9755775613E9}" destId="{600066DE-9333-4E64-A273-1867D53B8EFB}" srcOrd="2" destOrd="0" presId="urn:microsoft.com/office/officeart/2005/8/layout/hierarchy4"/>
    <dgm:cxn modelId="{CA8ABBDC-0C64-49C2-A47C-DBA3F06282E0}" type="presParOf" srcId="{600066DE-9333-4E64-A273-1867D53B8EFB}" destId="{9915380B-BF02-4820-A654-BFCE637DF647}" srcOrd="0" destOrd="0" presId="urn:microsoft.com/office/officeart/2005/8/layout/hierarchy4"/>
    <dgm:cxn modelId="{D4CE4DA1-9AEF-4DB0-A722-A2BFC5EC927A}" type="presParOf" srcId="{600066DE-9333-4E64-A273-1867D53B8EFB}" destId="{8EA188F8-27A9-4BEF-9BB0-4D8752CECDFD}" srcOrd="1" destOrd="0" presId="urn:microsoft.com/office/officeart/2005/8/layout/hierarchy4"/>
    <dgm:cxn modelId="{10CA57AA-A66A-4238-89A6-85755861C86A}" type="presParOf" srcId="{5D5C6E2B-077F-4DA7-BC1C-9755775613E9}" destId="{18A6F5C0-22BC-40F2-BB24-9E82F91B056A}" srcOrd="3" destOrd="0" presId="urn:microsoft.com/office/officeart/2005/8/layout/hierarchy4"/>
    <dgm:cxn modelId="{A6DD5986-AA67-48E7-94C2-9A04864814ED}" type="presParOf" srcId="{5D5C6E2B-077F-4DA7-BC1C-9755775613E9}" destId="{16C809B5-73B2-4ED9-B364-5B14B1B46908}" srcOrd="4" destOrd="0" presId="urn:microsoft.com/office/officeart/2005/8/layout/hierarchy4"/>
    <dgm:cxn modelId="{FEC86BA6-42F9-45E7-981E-9630A9B86685}" type="presParOf" srcId="{16C809B5-73B2-4ED9-B364-5B14B1B46908}" destId="{9F8AD0DA-DBCA-4DCF-B152-1D2880EC1A2C}" srcOrd="0" destOrd="0" presId="urn:microsoft.com/office/officeart/2005/8/layout/hierarchy4"/>
    <dgm:cxn modelId="{1D3D4911-3548-4C98-9699-6419CE68CF0D}" type="presParOf" srcId="{16C809B5-73B2-4ED9-B364-5B14B1B46908}" destId="{9D91AAA5-2A03-459B-BBDA-0F7D356B6087}" srcOrd="1" destOrd="0" presId="urn:microsoft.com/office/officeart/2005/8/layout/hierarchy4"/>
    <dgm:cxn modelId="{C7CA0872-B62A-47B5-B308-A193618DD09C}" type="presParOf" srcId="{16C809B5-73B2-4ED9-B364-5B14B1B46908}" destId="{6AD52A0C-8E23-484A-B981-00F4B6EB432D}" srcOrd="2" destOrd="0" presId="urn:microsoft.com/office/officeart/2005/8/layout/hierarchy4"/>
    <dgm:cxn modelId="{1D37D956-54D0-46C1-AAAC-228292346C6E}" type="presParOf" srcId="{6AD52A0C-8E23-484A-B981-00F4B6EB432D}" destId="{12F7F023-5DED-4D83-9290-31755A30282C}" srcOrd="0" destOrd="0" presId="urn:microsoft.com/office/officeart/2005/8/layout/hierarchy4"/>
    <dgm:cxn modelId="{7C8A6004-E9C2-45CB-8619-2D814B3EA4FD}" type="presParOf" srcId="{12F7F023-5DED-4D83-9290-31755A30282C}" destId="{162C9AD9-6C90-4DF6-B33D-55E97FEE528B}" srcOrd="0" destOrd="0" presId="urn:microsoft.com/office/officeart/2005/8/layout/hierarchy4"/>
    <dgm:cxn modelId="{63C02F09-E378-4472-927E-13B6DA8CF3E2}" type="presParOf" srcId="{12F7F023-5DED-4D83-9290-31755A30282C}" destId="{47F55443-6B52-4B35-84F0-3F6A21F64CA7}" srcOrd="1" destOrd="0" presId="urn:microsoft.com/office/officeart/2005/8/layout/hierarchy4"/>
    <dgm:cxn modelId="{DD033C19-8B60-449B-B7CB-B50F77C71BA9}" type="presParOf" srcId="{6AD52A0C-8E23-484A-B981-00F4B6EB432D}" destId="{A728BA67-473B-493B-9841-060E4E114D00}" srcOrd="1" destOrd="0" presId="urn:microsoft.com/office/officeart/2005/8/layout/hierarchy4"/>
    <dgm:cxn modelId="{20B71E90-2734-447E-A915-1B9233B2D5C7}" type="presParOf" srcId="{6AD52A0C-8E23-484A-B981-00F4B6EB432D}" destId="{39C035FA-D502-4FB9-8CD9-F6BCEA62B3B0}" srcOrd="2" destOrd="0" presId="urn:microsoft.com/office/officeart/2005/8/layout/hierarchy4"/>
    <dgm:cxn modelId="{30E29A94-7579-4E97-AC2A-D6A6DE02C7C8}" type="presParOf" srcId="{39C035FA-D502-4FB9-8CD9-F6BCEA62B3B0}" destId="{CC830E98-DE55-44B5-A813-45448791BA7B}" srcOrd="0" destOrd="0" presId="urn:microsoft.com/office/officeart/2005/8/layout/hierarchy4"/>
    <dgm:cxn modelId="{86305C20-0A27-469B-B9D7-383C00E932A0}" type="presParOf" srcId="{39C035FA-D502-4FB9-8CD9-F6BCEA62B3B0}" destId="{D33956D4-C128-47F9-8EE3-74FB4A606216}" srcOrd="1" destOrd="0" presId="urn:microsoft.com/office/officeart/2005/8/layout/hierarchy4"/>
    <dgm:cxn modelId="{390ECDB2-5596-4B8F-AB89-D3E978CFF312}" type="presParOf" srcId="{6AD52A0C-8E23-484A-B981-00F4B6EB432D}" destId="{2B3FDBD9-2904-4AF8-A452-3C2F1330768F}" srcOrd="3" destOrd="0" presId="urn:microsoft.com/office/officeart/2005/8/layout/hierarchy4"/>
    <dgm:cxn modelId="{1C9EB5DE-C9FF-4E9D-BD07-77A863D472EC}" type="presParOf" srcId="{6AD52A0C-8E23-484A-B981-00F4B6EB432D}" destId="{2D0AEE96-4F37-4D29-B3F3-BF4B6C93F668}" srcOrd="4" destOrd="0" presId="urn:microsoft.com/office/officeart/2005/8/layout/hierarchy4"/>
    <dgm:cxn modelId="{EC640C8F-475D-4E8E-A58B-B958289D3CBE}" type="presParOf" srcId="{2D0AEE96-4F37-4D29-B3F3-BF4B6C93F668}" destId="{0CA76FDE-0166-42D0-BDAE-4EFDC11D9A49}" srcOrd="0" destOrd="0" presId="urn:microsoft.com/office/officeart/2005/8/layout/hierarchy4"/>
    <dgm:cxn modelId="{746F821B-7239-4ACE-8239-55F926FE3BE3}" type="presParOf" srcId="{2D0AEE96-4F37-4D29-B3F3-BF4B6C93F668}" destId="{5DA75AE0-3C93-488F-A5C1-6D08D9814FA7}" srcOrd="1" destOrd="0" presId="urn:microsoft.com/office/officeart/2005/8/layout/hierarchy4"/>
    <dgm:cxn modelId="{92F0DA8B-4E7B-400D-8AB3-A0498897BEFC}" type="presParOf" srcId="{6AD52A0C-8E23-484A-B981-00F4B6EB432D}" destId="{1185CC3D-A5D2-49FD-B08C-02C6ABA0501E}" srcOrd="5" destOrd="0" presId="urn:microsoft.com/office/officeart/2005/8/layout/hierarchy4"/>
    <dgm:cxn modelId="{ABB7C591-2759-4635-A4E0-85660C72F6B6}" type="presParOf" srcId="{6AD52A0C-8E23-484A-B981-00F4B6EB432D}" destId="{49CFA55A-7420-4E16-BD9F-3157CA6049EE}" srcOrd="6" destOrd="0" presId="urn:microsoft.com/office/officeart/2005/8/layout/hierarchy4"/>
    <dgm:cxn modelId="{76B9F8A0-78F7-4C7D-AAD6-EF133D52A600}" type="presParOf" srcId="{49CFA55A-7420-4E16-BD9F-3157CA6049EE}" destId="{9BB721A7-E38D-4F51-B90A-619FC3C6E5E1}" srcOrd="0" destOrd="0" presId="urn:microsoft.com/office/officeart/2005/8/layout/hierarchy4"/>
    <dgm:cxn modelId="{1CC7CDA9-6F45-4F8B-BD4A-0FC3887EB7B9}" type="presParOf" srcId="{49CFA55A-7420-4E16-BD9F-3157CA6049EE}" destId="{3745C8C4-2A21-4172-9ED4-F9527C09A03A}" srcOrd="1" destOrd="0" presId="urn:microsoft.com/office/officeart/2005/8/layout/hierarchy4"/>
    <dgm:cxn modelId="{7629B5D3-29A7-4789-973B-18ADB027C178}" type="presParOf" srcId="{5D5C6E2B-077F-4DA7-BC1C-9755775613E9}" destId="{65AAFF0C-16BD-4987-B6A7-CFE9CAFF3689}" srcOrd="5" destOrd="0" presId="urn:microsoft.com/office/officeart/2005/8/layout/hierarchy4"/>
    <dgm:cxn modelId="{B65EDD0D-7974-4B93-8E61-6988ED7274A5}" type="presParOf" srcId="{5D5C6E2B-077F-4DA7-BC1C-9755775613E9}" destId="{603030B9-7956-4C83-BCB9-2CC24B06A522}" srcOrd="6" destOrd="0" presId="urn:microsoft.com/office/officeart/2005/8/layout/hierarchy4"/>
    <dgm:cxn modelId="{A37D0FE0-1B9A-46B4-8A9A-2374F4A29E0C}" type="presParOf" srcId="{603030B9-7956-4C83-BCB9-2CC24B06A522}" destId="{56DA9655-3548-4933-9BD9-789EDD171005}" srcOrd="0" destOrd="0" presId="urn:microsoft.com/office/officeart/2005/8/layout/hierarchy4"/>
    <dgm:cxn modelId="{992F29E5-11BA-4610-BC63-0D971262D8F4}" type="presParOf" srcId="{603030B9-7956-4C83-BCB9-2CC24B06A522}" destId="{7A66380F-3DDA-4FA9-9301-85A688E6991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244DF6-26DC-470F-968A-9EF30A38BE9C}" type="doc">
      <dgm:prSet loTypeId="urn:microsoft.com/office/officeart/2005/8/layout/lProcess3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7D7A8933-1031-4797-9F57-0984A456D698}">
      <dgm:prSet phldrT="[Tekst]"/>
      <dgm:spPr/>
      <dgm:t>
        <a:bodyPr/>
        <a:lstStyle/>
        <a:p>
          <a:r>
            <a:rPr lang="nl-BE" dirty="0"/>
            <a:t>Kerkstichting</a:t>
          </a:r>
          <a:br>
            <a:rPr lang="nl-BE" dirty="0"/>
          </a:br>
          <a:r>
            <a:rPr lang="nl-BE" dirty="0"/>
            <a:t>Maart, 50 n.Chr.</a:t>
          </a:r>
        </a:p>
      </dgm:t>
    </dgm:pt>
    <dgm:pt modelId="{D968851C-DD27-48A0-9165-499A2353952B}" type="parTrans" cxnId="{CE5BE6E2-917D-4DA3-AE90-4D312BECFD5A}">
      <dgm:prSet/>
      <dgm:spPr/>
      <dgm:t>
        <a:bodyPr/>
        <a:lstStyle/>
        <a:p>
          <a:endParaRPr lang="nl-BE"/>
        </a:p>
      </dgm:t>
    </dgm:pt>
    <dgm:pt modelId="{3DB38462-B932-42CA-99B2-51FE5B799942}" type="sibTrans" cxnId="{CE5BE6E2-917D-4DA3-AE90-4D312BECFD5A}">
      <dgm:prSet/>
      <dgm:spPr/>
      <dgm:t>
        <a:bodyPr/>
        <a:lstStyle/>
        <a:p>
          <a:endParaRPr lang="nl-BE"/>
        </a:p>
      </dgm:t>
    </dgm:pt>
    <dgm:pt modelId="{AA31E9EE-A350-458A-A3AF-B98DE0F68404}">
      <dgm:prSet phldrT="[Tekst]"/>
      <dgm:spPr/>
      <dgm:t>
        <a:bodyPr/>
        <a:lstStyle/>
        <a:p>
          <a:r>
            <a:rPr lang="nl-BE" dirty="0"/>
            <a:t>Brief 1: 0Kor.</a:t>
          </a:r>
        </a:p>
      </dgm:t>
    </dgm:pt>
    <dgm:pt modelId="{B2B24BEA-B15F-4415-AA26-6E24D9576C8A}" type="parTrans" cxnId="{03E18508-9ABA-4E66-854F-14A8B3E9A0E5}">
      <dgm:prSet/>
      <dgm:spPr/>
      <dgm:t>
        <a:bodyPr/>
        <a:lstStyle/>
        <a:p>
          <a:endParaRPr lang="nl-BE"/>
        </a:p>
      </dgm:t>
    </dgm:pt>
    <dgm:pt modelId="{0C8C0315-D301-4A3C-9A1C-66272B0EB9CB}" type="sibTrans" cxnId="{03E18508-9ABA-4E66-854F-14A8B3E9A0E5}">
      <dgm:prSet/>
      <dgm:spPr/>
      <dgm:t>
        <a:bodyPr/>
        <a:lstStyle/>
        <a:p>
          <a:endParaRPr lang="nl-BE"/>
        </a:p>
      </dgm:t>
    </dgm:pt>
    <dgm:pt modelId="{38419404-1291-47BC-96B4-7C0086FEACCF}">
      <dgm:prSet/>
      <dgm:spPr/>
      <dgm:t>
        <a:bodyPr/>
        <a:lstStyle/>
        <a:p>
          <a:r>
            <a:rPr lang="nl-BE" dirty="0"/>
            <a:t>Bezoek Korinthe vanuit Efeze</a:t>
          </a:r>
          <a:br>
            <a:rPr lang="nl-BE" dirty="0"/>
          </a:br>
          <a:r>
            <a:rPr lang="nl-BE" dirty="0"/>
            <a:t>(2Kor. 12:14; 13:1-2)</a:t>
          </a:r>
        </a:p>
      </dgm:t>
    </dgm:pt>
    <dgm:pt modelId="{F07C0780-BE5F-4D48-8714-698051495BE8}" type="parTrans" cxnId="{B30A2272-F5B0-49B0-9795-0843C6483322}">
      <dgm:prSet/>
      <dgm:spPr/>
      <dgm:t>
        <a:bodyPr/>
        <a:lstStyle/>
        <a:p>
          <a:endParaRPr lang="nl-BE"/>
        </a:p>
      </dgm:t>
    </dgm:pt>
    <dgm:pt modelId="{C59F9284-454F-4540-A4E1-84804DE0F9E2}" type="sibTrans" cxnId="{B30A2272-F5B0-49B0-9795-0843C6483322}">
      <dgm:prSet/>
      <dgm:spPr/>
      <dgm:t>
        <a:bodyPr/>
        <a:lstStyle/>
        <a:p>
          <a:endParaRPr lang="nl-BE"/>
        </a:p>
      </dgm:t>
    </dgm:pt>
    <dgm:pt modelId="{C72E0EE6-89EE-4C8E-B75B-3324F027AA90}">
      <dgm:prSet/>
      <dgm:spPr/>
      <dgm:t>
        <a:bodyPr/>
        <a:lstStyle/>
        <a:p>
          <a:r>
            <a:rPr lang="nl-BE" dirty="0"/>
            <a:t>Naar Efeze wegens gemeentelid</a:t>
          </a:r>
          <a:br>
            <a:rPr lang="nl-BE" dirty="0"/>
          </a:br>
          <a:r>
            <a:rPr lang="nl-BE" dirty="0"/>
            <a:t>(2Kor. 2:3-11)</a:t>
          </a:r>
        </a:p>
      </dgm:t>
    </dgm:pt>
    <dgm:pt modelId="{CE0E3E02-F570-4F0F-AF42-FF69CC8B4A43}" type="parTrans" cxnId="{8425D851-2F2C-4528-89E2-6DFCC41379CA}">
      <dgm:prSet/>
      <dgm:spPr/>
      <dgm:t>
        <a:bodyPr/>
        <a:lstStyle/>
        <a:p>
          <a:endParaRPr lang="nl-BE"/>
        </a:p>
      </dgm:t>
    </dgm:pt>
    <dgm:pt modelId="{8C27C03A-C7F6-419B-981E-6E0095D51B37}" type="sibTrans" cxnId="{8425D851-2F2C-4528-89E2-6DFCC41379CA}">
      <dgm:prSet/>
      <dgm:spPr/>
      <dgm:t>
        <a:bodyPr/>
        <a:lstStyle/>
        <a:p>
          <a:endParaRPr lang="nl-BE"/>
        </a:p>
      </dgm:t>
    </dgm:pt>
    <dgm:pt modelId="{68F4FB7B-59BD-4768-BEB3-2C548A8B02D6}">
      <dgm:prSet/>
      <dgm:spPr/>
      <dgm:t>
        <a:bodyPr/>
        <a:lstStyle/>
        <a:p>
          <a:r>
            <a:rPr lang="nl-BE" dirty="0"/>
            <a:t>Brief 3: </a:t>
          </a:r>
          <a:r>
            <a:rPr lang="nl-BE" dirty="0" err="1"/>
            <a:t>tKor</a:t>
          </a:r>
          <a:r>
            <a:rPr lang="nl-BE" dirty="0"/>
            <a:t>.</a:t>
          </a:r>
        </a:p>
      </dgm:t>
    </dgm:pt>
    <dgm:pt modelId="{FD63024C-ABD0-4594-9A92-DB9B8774BB0B}" type="parTrans" cxnId="{F84294A7-CF36-455A-A0EE-CD238AB78E48}">
      <dgm:prSet/>
      <dgm:spPr/>
      <dgm:t>
        <a:bodyPr/>
        <a:lstStyle/>
        <a:p>
          <a:endParaRPr lang="nl-BE"/>
        </a:p>
      </dgm:t>
    </dgm:pt>
    <dgm:pt modelId="{D3517CEC-4479-40C8-9323-493B26C1E77E}" type="sibTrans" cxnId="{F84294A7-CF36-455A-A0EE-CD238AB78E48}">
      <dgm:prSet/>
      <dgm:spPr/>
      <dgm:t>
        <a:bodyPr/>
        <a:lstStyle/>
        <a:p>
          <a:endParaRPr lang="nl-BE"/>
        </a:p>
      </dgm:t>
    </dgm:pt>
    <dgm:pt modelId="{BCB6260F-C53D-49B1-AB43-58721614979A}">
      <dgm:prSet/>
      <dgm:spPr/>
      <dgm:t>
        <a:bodyPr/>
        <a:lstStyle/>
        <a:p>
          <a:r>
            <a:rPr lang="nl-BE" dirty="0"/>
            <a:t>Depressies in </a:t>
          </a:r>
          <a:r>
            <a:rPr lang="nl-BE" dirty="0" err="1"/>
            <a:t>Asia</a:t>
          </a:r>
          <a:r>
            <a:rPr lang="nl-BE" dirty="0"/>
            <a:t> </a:t>
          </a:r>
          <a:br>
            <a:rPr lang="nl-BE" dirty="0"/>
          </a:br>
          <a:r>
            <a:rPr lang="nl-BE" dirty="0"/>
            <a:t>(2Kor. 1:8)</a:t>
          </a:r>
        </a:p>
      </dgm:t>
    </dgm:pt>
    <dgm:pt modelId="{88F95AAA-1C8A-4838-9B1D-DE79C58980A4}" type="parTrans" cxnId="{DDD46EF5-9F90-4670-9EBD-D9D749165AAC}">
      <dgm:prSet/>
      <dgm:spPr/>
      <dgm:t>
        <a:bodyPr/>
        <a:lstStyle/>
        <a:p>
          <a:endParaRPr lang="nl-BE"/>
        </a:p>
      </dgm:t>
    </dgm:pt>
    <dgm:pt modelId="{C9D91009-BAAA-4CCF-8DD3-137C2582B59A}" type="sibTrans" cxnId="{DDD46EF5-9F90-4670-9EBD-D9D749165AAC}">
      <dgm:prSet/>
      <dgm:spPr/>
      <dgm:t>
        <a:bodyPr/>
        <a:lstStyle/>
        <a:p>
          <a:endParaRPr lang="nl-BE"/>
        </a:p>
      </dgm:t>
    </dgm:pt>
    <dgm:pt modelId="{211CE6A0-6AF2-4597-AFC2-DF6876E531D7}">
      <dgm:prSet/>
      <dgm:spPr/>
      <dgm:t>
        <a:bodyPr/>
        <a:lstStyle/>
        <a:p>
          <a:r>
            <a:rPr lang="nl-BE" dirty="0"/>
            <a:t>Reis van Troas naar Macedonië: Titus zoeken (2Kor. 2:12-13).</a:t>
          </a:r>
        </a:p>
      </dgm:t>
    </dgm:pt>
    <dgm:pt modelId="{CC96277E-000D-4878-9719-A71DC08D9E24}" type="parTrans" cxnId="{7013CC5F-4D98-4845-AC01-1B49CC19E0AB}">
      <dgm:prSet/>
      <dgm:spPr/>
      <dgm:t>
        <a:bodyPr/>
        <a:lstStyle/>
        <a:p>
          <a:endParaRPr lang="nl-BE"/>
        </a:p>
      </dgm:t>
    </dgm:pt>
    <dgm:pt modelId="{6E957636-40D7-44A7-8C01-8EAC209CE743}" type="sibTrans" cxnId="{7013CC5F-4D98-4845-AC01-1B49CC19E0AB}">
      <dgm:prSet/>
      <dgm:spPr/>
      <dgm:t>
        <a:bodyPr/>
        <a:lstStyle/>
        <a:p>
          <a:endParaRPr lang="nl-BE"/>
        </a:p>
      </dgm:t>
    </dgm:pt>
    <dgm:pt modelId="{E440562F-C1DF-44F1-A0A3-D7189418242F}">
      <dgm:prSet/>
      <dgm:spPr/>
      <dgm:t>
        <a:bodyPr/>
        <a:lstStyle/>
        <a:p>
          <a:r>
            <a:rPr lang="nl-BE" dirty="0"/>
            <a:t>Macedonië: Paulus ontmoet Titus, verslag Korinthe (2Kor. 7:5).</a:t>
          </a:r>
        </a:p>
      </dgm:t>
    </dgm:pt>
    <dgm:pt modelId="{61EC0FC6-36F1-4CE3-8F2B-A05044750472}" type="parTrans" cxnId="{70CEE9A1-2464-4F30-ADFD-345812B46C4A}">
      <dgm:prSet/>
      <dgm:spPr/>
      <dgm:t>
        <a:bodyPr/>
        <a:lstStyle/>
        <a:p>
          <a:endParaRPr lang="nl-BE"/>
        </a:p>
      </dgm:t>
    </dgm:pt>
    <dgm:pt modelId="{BB239873-4D61-4847-8D57-27F243F9428F}" type="sibTrans" cxnId="{70CEE9A1-2464-4F30-ADFD-345812B46C4A}">
      <dgm:prSet/>
      <dgm:spPr/>
      <dgm:t>
        <a:bodyPr/>
        <a:lstStyle/>
        <a:p>
          <a:endParaRPr lang="nl-BE"/>
        </a:p>
      </dgm:t>
    </dgm:pt>
    <dgm:pt modelId="{55178C88-FDAC-4762-BBD1-37CFD196BA6B}">
      <dgm:prSet/>
      <dgm:spPr/>
      <dgm:t>
        <a:bodyPr/>
        <a:lstStyle/>
        <a:p>
          <a:r>
            <a:rPr lang="nl-BE" dirty="0"/>
            <a:t>Brief 4: </a:t>
          </a:r>
          <a:r>
            <a:rPr lang="nl-BE" b="1" u="sng" dirty="0"/>
            <a:t>2Kor.</a:t>
          </a:r>
          <a:br>
            <a:rPr lang="nl-BE" dirty="0"/>
          </a:br>
          <a:r>
            <a:rPr lang="nl-BE" dirty="0"/>
            <a:t>Herfst</a:t>
          </a:r>
          <a:br>
            <a:rPr lang="nl-BE" dirty="0"/>
          </a:br>
          <a:r>
            <a:rPr lang="nl-BE" dirty="0"/>
            <a:t>55 n. Chr.</a:t>
          </a:r>
        </a:p>
      </dgm:t>
    </dgm:pt>
    <dgm:pt modelId="{E079697D-FAD9-48B4-9BD1-31D4449818FB}" type="parTrans" cxnId="{E2764C56-1D4D-45F7-87BE-E80B5B4D331F}">
      <dgm:prSet/>
      <dgm:spPr/>
      <dgm:t>
        <a:bodyPr/>
        <a:lstStyle/>
        <a:p>
          <a:endParaRPr lang="nl-BE"/>
        </a:p>
      </dgm:t>
    </dgm:pt>
    <dgm:pt modelId="{31D5A65B-23C2-4603-8A65-D9B5814FAF71}" type="sibTrans" cxnId="{E2764C56-1D4D-45F7-87BE-E80B5B4D331F}">
      <dgm:prSet/>
      <dgm:spPr/>
      <dgm:t>
        <a:bodyPr/>
        <a:lstStyle/>
        <a:p>
          <a:endParaRPr lang="nl-BE"/>
        </a:p>
      </dgm:t>
    </dgm:pt>
    <dgm:pt modelId="{8631699B-B42A-4211-9A12-8AF5A27E2D84}">
      <dgm:prSet/>
      <dgm:spPr/>
      <dgm:t>
        <a:bodyPr/>
        <a:lstStyle/>
        <a:p>
          <a:r>
            <a:rPr lang="nl-BE" dirty="0"/>
            <a:t>Bezoek Korinthe</a:t>
          </a:r>
          <a:br>
            <a:rPr lang="nl-BE" dirty="0"/>
          </a:br>
          <a:r>
            <a:rPr lang="nl-BE" dirty="0"/>
            <a:t>(Hand. 20:2-3; 2Kor. 12:14; 13:1-2).</a:t>
          </a:r>
        </a:p>
      </dgm:t>
    </dgm:pt>
    <dgm:pt modelId="{25DF6B13-E37E-4802-8536-72B51265B120}" type="parTrans" cxnId="{FB0268B3-B726-4299-80E4-EED7EE8E5ED3}">
      <dgm:prSet/>
      <dgm:spPr/>
      <dgm:t>
        <a:bodyPr/>
        <a:lstStyle/>
        <a:p>
          <a:endParaRPr lang="nl-BE"/>
        </a:p>
      </dgm:t>
    </dgm:pt>
    <dgm:pt modelId="{5B0A4EFB-0CE4-4453-B40C-99FECE018E2F}" type="sibTrans" cxnId="{FB0268B3-B726-4299-80E4-EED7EE8E5ED3}">
      <dgm:prSet/>
      <dgm:spPr/>
      <dgm:t>
        <a:bodyPr/>
        <a:lstStyle/>
        <a:p>
          <a:endParaRPr lang="nl-BE"/>
        </a:p>
      </dgm:t>
    </dgm:pt>
    <dgm:pt modelId="{4CE43D08-AA8B-414E-A3EA-ADE35DF5E3CD}">
      <dgm:prSet/>
      <dgm:spPr/>
      <dgm:t>
        <a:bodyPr/>
        <a:lstStyle/>
        <a:p>
          <a:r>
            <a:rPr lang="nl-BE" dirty="0"/>
            <a:t>‘Tranenbrief’ via Titus </a:t>
          </a:r>
          <a:br>
            <a:rPr lang="nl-BE" dirty="0"/>
          </a:br>
          <a:r>
            <a:rPr lang="nl-BE" dirty="0"/>
            <a:t>(2Kor. 2:4)</a:t>
          </a:r>
        </a:p>
      </dgm:t>
    </dgm:pt>
    <dgm:pt modelId="{256407CF-A121-4A1A-958A-100FEF2EF1D8}" type="parTrans" cxnId="{80363F02-6B6D-4835-A359-CB8305579F95}">
      <dgm:prSet/>
      <dgm:spPr/>
      <dgm:t>
        <a:bodyPr/>
        <a:lstStyle/>
        <a:p>
          <a:endParaRPr lang="nl-BE"/>
        </a:p>
      </dgm:t>
    </dgm:pt>
    <dgm:pt modelId="{0014648A-ADE3-4FDA-BBC1-0ECEBE94751D}" type="sibTrans" cxnId="{80363F02-6B6D-4835-A359-CB8305579F95}">
      <dgm:prSet/>
      <dgm:spPr/>
      <dgm:t>
        <a:bodyPr/>
        <a:lstStyle/>
        <a:p>
          <a:endParaRPr lang="nl-BE"/>
        </a:p>
      </dgm:t>
    </dgm:pt>
    <dgm:pt modelId="{6FD5A1E2-EE94-4025-90F0-E9C6905572EF}">
      <dgm:prSet phldrT="[Tekst]"/>
      <dgm:spPr/>
      <dgm:t>
        <a:bodyPr/>
        <a:lstStyle/>
        <a:p>
          <a:r>
            <a:rPr lang="nl-BE" dirty="0"/>
            <a:t>Zie 1Kor. 5:9</a:t>
          </a:r>
        </a:p>
      </dgm:t>
    </dgm:pt>
    <dgm:pt modelId="{773424CF-7498-488A-BDBA-C060BD8937F7}" type="parTrans" cxnId="{578D9181-E99B-4BD0-8FF8-7EB00E5455E4}">
      <dgm:prSet/>
      <dgm:spPr/>
      <dgm:t>
        <a:bodyPr/>
        <a:lstStyle/>
        <a:p>
          <a:endParaRPr lang="nl-BE"/>
        </a:p>
      </dgm:t>
    </dgm:pt>
    <dgm:pt modelId="{183CE60B-A719-4DB2-B834-E0055A6EC8B3}" type="sibTrans" cxnId="{578D9181-E99B-4BD0-8FF8-7EB00E5455E4}">
      <dgm:prSet/>
      <dgm:spPr/>
      <dgm:t>
        <a:bodyPr/>
        <a:lstStyle/>
        <a:p>
          <a:endParaRPr lang="nl-BE"/>
        </a:p>
      </dgm:t>
    </dgm:pt>
    <dgm:pt modelId="{527DD2CF-890B-404A-A83D-A12C802A51EC}">
      <dgm:prSet phldrT="[Tekst]"/>
      <dgm:spPr/>
      <dgm:t>
        <a:bodyPr/>
        <a:lstStyle/>
        <a:p>
          <a:r>
            <a:rPr lang="nl-BE" dirty="0"/>
            <a:t>Brief 2: </a:t>
          </a:r>
          <a:r>
            <a:rPr lang="nl-BE" b="1" u="sng" dirty="0"/>
            <a:t>1Kor.</a:t>
          </a:r>
          <a:br>
            <a:rPr lang="nl-BE" dirty="0"/>
          </a:br>
          <a:r>
            <a:rPr lang="nl-BE" dirty="0"/>
            <a:t>Lente 54n.Chr.</a:t>
          </a:r>
        </a:p>
      </dgm:t>
    </dgm:pt>
    <dgm:pt modelId="{A1096D69-E5B9-409C-86EE-E607AE302DE7}" type="sibTrans" cxnId="{83E8BBB3-3161-4266-8575-1610420E1F14}">
      <dgm:prSet/>
      <dgm:spPr/>
      <dgm:t>
        <a:bodyPr/>
        <a:lstStyle/>
        <a:p>
          <a:endParaRPr lang="nl-BE"/>
        </a:p>
      </dgm:t>
    </dgm:pt>
    <dgm:pt modelId="{2579877B-F0A5-4969-8805-3BAA34A5FB5B}" type="parTrans" cxnId="{83E8BBB3-3161-4266-8575-1610420E1F14}">
      <dgm:prSet/>
      <dgm:spPr/>
      <dgm:t>
        <a:bodyPr/>
        <a:lstStyle/>
        <a:p>
          <a:endParaRPr lang="nl-BE"/>
        </a:p>
      </dgm:t>
    </dgm:pt>
    <dgm:pt modelId="{ABD0285B-80F8-4BE9-B6A5-28864B51A5AF}" type="pres">
      <dgm:prSet presAssocID="{1E244DF6-26DC-470F-968A-9EF30A38BE9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3AC858D-4B90-4940-A7FF-FAA8ACDB722F}" type="pres">
      <dgm:prSet presAssocID="{7D7A8933-1031-4797-9F57-0984A456D698}" presName="horFlow" presStyleCnt="0"/>
      <dgm:spPr/>
    </dgm:pt>
    <dgm:pt modelId="{CEA38FC0-DAFE-494E-A6E4-D99F0DB54414}" type="pres">
      <dgm:prSet presAssocID="{7D7A8933-1031-4797-9F57-0984A456D698}" presName="bigChev" presStyleLbl="node1" presStyleIdx="0" presStyleCnt="5" custScaleX="386415"/>
      <dgm:spPr/>
    </dgm:pt>
    <dgm:pt modelId="{9747307B-9FFF-4D2E-8E63-8AD35B58EE88}" type="pres">
      <dgm:prSet presAssocID="{7D7A8933-1031-4797-9F57-0984A456D698}" presName="vSp" presStyleCnt="0"/>
      <dgm:spPr/>
    </dgm:pt>
    <dgm:pt modelId="{C7D1E0D9-8CF4-41EC-AC9C-D1AEC62A42BC}" type="pres">
      <dgm:prSet presAssocID="{AA31E9EE-A350-458A-A3AF-B98DE0F68404}" presName="horFlow" presStyleCnt="0"/>
      <dgm:spPr/>
    </dgm:pt>
    <dgm:pt modelId="{0EA96FB3-1156-41B8-BA56-16027E37B4F6}" type="pres">
      <dgm:prSet presAssocID="{AA31E9EE-A350-458A-A3AF-B98DE0F68404}" presName="bigChev" presStyleLbl="node1" presStyleIdx="1" presStyleCnt="5"/>
      <dgm:spPr/>
    </dgm:pt>
    <dgm:pt modelId="{D8758CD4-94D4-45BF-8A5C-3F88D4EF6CB8}" type="pres">
      <dgm:prSet presAssocID="{773424CF-7498-488A-BDBA-C060BD8937F7}" presName="parTrans" presStyleCnt="0"/>
      <dgm:spPr/>
    </dgm:pt>
    <dgm:pt modelId="{C7FC81A2-A3CC-4793-BE74-7392E1B583E1}" type="pres">
      <dgm:prSet presAssocID="{6FD5A1E2-EE94-4025-90F0-E9C6905572EF}" presName="node" presStyleLbl="alignAccFollowNode1" presStyleIdx="0" presStyleCnt="8" custScaleX="359172">
        <dgm:presLayoutVars>
          <dgm:bulletEnabled val="1"/>
        </dgm:presLayoutVars>
      </dgm:prSet>
      <dgm:spPr/>
    </dgm:pt>
    <dgm:pt modelId="{00887DA6-C43E-4ED2-A111-CC9805FCBA09}" type="pres">
      <dgm:prSet presAssocID="{AA31E9EE-A350-458A-A3AF-B98DE0F68404}" presName="vSp" presStyleCnt="0"/>
      <dgm:spPr/>
    </dgm:pt>
    <dgm:pt modelId="{AC38CE8E-403F-4A87-B786-CB6C6D7CB923}" type="pres">
      <dgm:prSet presAssocID="{527DD2CF-890B-404A-A83D-A12C802A51EC}" presName="horFlow" presStyleCnt="0"/>
      <dgm:spPr/>
    </dgm:pt>
    <dgm:pt modelId="{F0E8A4E9-D9E4-4DCD-886F-019055102C6B}" type="pres">
      <dgm:prSet presAssocID="{527DD2CF-890B-404A-A83D-A12C802A51EC}" presName="bigChev" presStyleLbl="node1" presStyleIdx="2" presStyleCnt="5"/>
      <dgm:spPr/>
    </dgm:pt>
    <dgm:pt modelId="{0CF3BB98-3D9E-4014-9C93-A78E2020E11C}" type="pres">
      <dgm:prSet presAssocID="{F07C0780-BE5F-4D48-8714-698051495BE8}" presName="parTrans" presStyleCnt="0"/>
      <dgm:spPr/>
    </dgm:pt>
    <dgm:pt modelId="{BB47D515-4098-479F-87D6-73C29E43BD67}" type="pres">
      <dgm:prSet presAssocID="{38419404-1291-47BC-96B4-7C0086FEACCF}" presName="node" presStyleLbl="alignAccFollowNode1" presStyleIdx="1" presStyleCnt="8" custScaleX="186455">
        <dgm:presLayoutVars>
          <dgm:bulletEnabled val="1"/>
        </dgm:presLayoutVars>
      </dgm:prSet>
      <dgm:spPr/>
    </dgm:pt>
    <dgm:pt modelId="{E18E48AA-DD32-4B65-9114-74AED1C9677F}" type="pres">
      <dgm:prSet presAssocID="{C59F9284-454F-4540-A4E1-84804DE0F9E2}" presName="sibTrans" presStyleCnt="0"/>
      <dgm:spPr/>
    </dgm:pt>
    <dgm:pt modelId="{654ACA92-5854-41AB-BAE0-9FB0F14304E3}" type="pres">
      <dgm:prSet presAssocID="{C72E0EE6-89EE-4C8E-B75B-3324F027AA90}" presName="node" presStyleLbl="alignAccFollowNode1" presStyleIdx="2" presStyleCnt="8" custScaleX="186455">
        <dgm:presLayoutVars>
          <dgm:bulletEnabled val="1"/>
        </dgm:presLayoutVars>
      </dgm:prSet>
      <dgm:spPr/>
    </dgm:pt>
    <dgm:pt modelId="{504BEC2F-B12B-46C0-A99A-90F60D9A7C12}" type="pres">
      <dgm:prSet presAssocID="{527DD2CF-890B-404A-A83D-A12C802A51EC}" presName="vSp" presStyleCnt="0"/>
      <dgm:spPr/>
    </dgm:pt>
    <dgm:pt modelId="{95AF7A43-D440-4FAC-A2B4-83FA130DB6F1}" type="pres">
      <dgm:prSet presAssocID="{68F4FB7B-59BD-4768-BEB3-2C548A8B02D6}" presName="horFlow" presStyleCnt="0"/>
      <dgm:spPr/>
    </dgm:pt>
    <dgm:pt modelId="{29F662E1-C88F-43C9-A58D-093CC3C753C2}" type="pres">
      <dgm:prSet presAssocID="{68F4FB7B-59BD-4768-BEB3-2C548A8B02D6}" presName="bigChev" presStyleLbl="node1" presStyleIdx="3" presStyleCnt="5"/>
      <dgm:spPr/>
    </dgm:pt>
    <dgm:pt modelId="{3FDEE0BE-BF41-42D4-8462-30CBF3E876F1}" type="pres">
      <dgm:prSet presAssocID="{256407CF-A121-4A1A-958A-100FEF2EF1D8}" presName="parTrans" presStyleCnt="0"/>
      <dgm:spPr/>
    </dgm:pt>
    <dgm:pt modelId="{24A51FFE-54B2-4161-AE08-A2397C5B83DA}" type="pres">
      <dgm:prSet presAssocID="{4CE43D08-AA8B-414E-A3EA-ADE35DF5E3CD}" presName="node" presStyleLbl="alignAccFollowNode1" presStyleIdx="3" presStyleCnt="8">
        <dgm:presLayoutVars>
          <dgm:bulletEnabled val="1"/>
        </dgm:presLayoutVars>
      </dgm:prSet>
      <dgm:spPr/>
    </dgm:pt>
    <dgm:pt modelId="{D69EDEE2-4BF5-4DC7-8D1D-BE957BD3CFBF}" type="pres">
      <dgm:prSet presAssocID="{0014648A-ADE3-4FDA-BBC1-0ECEBE94751D}" presName="sibTrans" presStyleCnt="0"/>
      <dgm:spPr/>
    </dgm:pt>
    <dgm:pt modelId="{FD0542B5-81BB-4C92-AD8C-9A0691555D34}" type="pres">
      <dgm:prSet presAssocID="{BCB6260F-C53D-49B1-AB43-58721614979A}" presName="node" presStyleLbl="alignAccFollowNode1" presStyleIdx="4" presStyleCnt="8">
        <dgm:presLayoutVars>
          <dgm:bulletEnabled val="1"/>
        </dgm:presLayoutVars>
      </dgm:prSet>
      <dgm:spPr/>
    </dgm:pt>
    <dgm:pt modelId="{C3EE2633-3B38-4634-9FCA-8ECBA867651F}" type="pres">
      <dgm:prSet presAssocID="{C9D91009-BAAA-4CCF-8DD3-137C2582B59A}" presName="sibTrans" presStyleCnt="0"/>
      <dgm:spPr/>
    </dgm:pt>
    <dgm:pt modelId="{6AB0A820-8FBC-4B94-BDA2-9D964FFB839D}" type="pres">
      <dgm:prSet presAssocID="{211CE6A0-6AF2-4597-AFC2-DF6876E531D7}" presName="node" presStyleLbl="alignAccFollowNode1" presStyleIdx="5" presStyleCnt="8">
        <dgm:presLayoutVars>
          <dgm:bulletEnabled val="1"/>
        </dgm:presLayoutVars>
      </dgm:prSet>
      <dgm:spPr/>
    </dgm:pt>
    <dgm:pt modelId="{5219769F-F68B-48A8-B391-0321115313AA}" type="pres">
      <dgm:prSet presAssocID="{6E957636-40D7-44A7-8C01-8EAC209CE743}" presName="sibTrans" presStyleCnt="0"/>
      <dgm:spPr/>
    </dgm:pt>
    <dgm:pt modelId="{C24C1CAE-C179-4980-BF69-16C051B0D247}" type="pres">
      <dgm:prSet presAssocID="{E440562F-C1DF-44F1-A0A3-D7189418242F}" presName="node" presStyleLbl="alignAccFollowNode1" presStyleIdx="6" presStyleCnt="8" custScaleX="102252">
        <dgm:presLayoutVars>
          <dgm:bulletEnabled val="1"/>
        </dgm:presLayoutVars>
      </dgm:prSet>
      <dgm:spPr/>
    </dgm:pt>
    <dgm:pt modelId="{BA516A3C-A3DF-4F78-AF51-DBF9A6780C9B}" type="pres">
      <dgm:prSet presAssocID="{68F4FB7B-59BD-4768-BEB3-2C548A8B02D6}" presName="vSp" presStyleCnt="0"/>
      <dgm:spPr/>
    </dgm:pt>
    <dgm:pt modelId="{FD83BD14-169D-4AB4-8ECF-3E42E4297BD4}" type="pres">
      <dgm:prSet presAssocID="{55178C88-FDAC-4762-BBD1-37CFD196BA6B}" presName="horFlow" presStyleCnt="0"/>
      <dgm:spPr/>
    </dgm:pt>
    <dgm:pt modelId="{88B29FD2-2C88-484C-A338-A7BFF3D4F8C9}" type="pres">
      <dgm:prSet presAssocID="{55178C88-FDAC-4762-BBD1-37CFD196BA6B}" presName="bigChev" presStyleLbl="node1" presStyleIdx="4" presStyleCnt="5"/>
      <dgm:spPr/>
    </dgm:pt>
    <dgm:pt modelId="{AD28C7AB-E837-4827-80AC-D571015FD07A}" type="pres">
      <dgm:prSet presAssocID="{25DF6B13-E37E-4802-8536-72B51265B120}" presName="parTrans" presStyleCnt="0"/>
      <dgm:spPr/>
    </dgm:pt>
    <dgm:pt modelId="{F9A81E0F-D9A4-4372-B32C-B0AEAFDFB3A8}" type="pres">
      <dgm:prSet presAssocID="{8631699B-B42A-4211-9A12-8AF5A27E2D84}" presName="node" presStyleLbl="alignAccFollowNode1" presStyleIdx="7" presStyleCnt="8" custScaleX="361893">
        <dgm:presLayoutVars>
          <dgm:bulletEnabled val="1"/>
        </dgm:presLayoutVars>
      </dgm:prSet>
      <dgm:spPr/>
    </dgm:pt>
  </dgm:ptLst>
  <dgm:cxnLst>
    <dgm:cxn modelId="{80363F02-6B6D-4835-A359-CB8305579F95}" srcId="{68F4FB7B-59BD-4768-BEB3-2C548A8B02D6}" destId="{4CE43D08-AA8B-414E-A3EA-ADE35DF5E3CD}" srcOrd="0" destOrd="0" parTransId="{256407CF-A121-4A1A-958A-100FEF2EF1D8}" sibTransId="{0014648A-ADE3-4FDA-BBC1-0ECEBE94751D}"/>
    <dgm:cxn modelId="{03E18508-9ABA-4E66-854F-14A8B3E9A0E5}" srcId="{1E244DF6-26DC-470F-968A-9EF30A38BE9C}" destId="{AA31E9EE-A350-458A-A3AF-B98DE0F68404}" srcOrd="1" destOrd="0" parTransId="{B2B24BEA-B15F-4415-AA26-6E24D9576C8A}" sibTransId="{0C8C0315-D301-4A3C-9A1C-66272B0EB9CB}"/>
    <dgm:cxn modelId="{E79B830C-A42B-45DF-8629-970ADCDD4A0D}" type="presOf" srcId="{55178C88-FDAC-4762-BBD1-37CFD196BA6B}" destId="{88B29FD2-2C88-484C-A338-A7BFF3D4F8C9}" srcOrd="0" destOrd="0" presId="urn:microsoft.com/office/officeart/2005/8/layout/lProcess3"/>
    <dgm:cxn modelId="{63E0C316-5717-4B31-81BD-A68CA3F58539}" type="presOf" srcId="{1E244DF6-26DC-470F-968A-9EF30A38BE9C}" destId="{ABD0285B-80F8-4BE9-B6A5-28864B51A5AF}" srcOrd="0" destOrd="0" presId="urn:microsoft.com/office/officeart/2005/8/layout/lProcess3"/>
    <dgm:cxn modelId="{ABC64F19-1BB8-44F8-84AB-2C72C02056DE}" type="presOf" srcId="{38419404-1291-47BC-96B4-7C0086FEACCF}" destId="{BB47D515-4098-479F-87D6-73C29E43BD67}" srcOrd="0" destOrd="0" presId="urn:microsoft.com/office/officeart/2005/8/layout/lProcess3"/>
    <dgm:cxn modelId="{6F778134-2E4C-4EBC-A66E-CBE130B392E7}" type="presOf" srcId="{4CE43D08-AA8B-414E-A3EA-ADE35DF5E3CD}" destId="{24A51FFE-54B2-4161-AE08-A2397C5B83DA}" srcOrd="0" destOrd="0" presId="urn:microsoft.com/office/officeart/2005/8/layout/lProcess3"/>
    <dgm:cxn modelId="{7013CC5F-4D98-4845-AC01-1B49CC19E0AB}" srcId="{68F4FB7B-59BD-4768-BEB3-2C548A8B02D6}" destId="{211CE6A0-6AF2-4597-AFC2-DF6876E531D7}" srcOrd="2" destOrd="0" parTransId="{CC96277E-000D-4878-9719-A71DC08D9E24}" sibTransId="{6E957636-40D7-44A7-8C01-8EAC209CE743}"/>
    <dgm:cxn modelId="{8425D851-2F2C-4528-89E2-6DFCC41379CA}" srcId="{527DD2CF-890B-404A-A83D-A12C802A51EC}" destId="{C72E0EE6-89EE-4C8E-B75B-3324F027AA90}" srcOrd="1" destOrd="0" parTransId="{CE0E3E02-F570-4F0F-AF42-FF69CC8B4A43}" sibTransId="{8C27C03A-C7F6-419B-981E-6E0095D51B37}"/>
    <dgm:cxn modelId="{B30A2272-F5B0-49B0-9795-0843C6483322}" srcId="{527DD2CF-890B-404A-A83D-A12C802A51EC}" destId="{38419404-1291-47BC-96B4-7C0086FEACCF}" srcOrd="0" destOrd="0" parTransId="{F07C0780-BE5F-4D48-8714-698051495BE8}" sibTransId="{C59F9284-454F-4540-A4E1-84804DE0F9E2}"/>
    <dgm:cxn modelId="{E2764C56-1D4D-45F7-87BE-E80B5B4D331F}" srcId="{1E244DF6-26DC-470F-968A-9EF30A38BE9C}" destId="{55178C88-FDAC-4762-BBD1-37CFD196BA6B}" srcOrd="4" destOrd="0" parTransId="{E079697D-FAD9-48B4-9BD1-31D4449818FB}" sibTransId="{31D5A65B-23C2-4603-8A65-D9B5814FAF71}"/>
    <dgm:cxn modelId="{578D9181-E99B-4BD0-8FF8-7EB00E5455E4}" srcId="{AA31E9EE-A350-458A-A3AF-B98DE0F68404}" destId="{6FD5A1E2-EE94-4025-90F0-E9C6905572EF}" srcOrd="0" destOrd="0" parTransId="{773424CF-7498-488A-BDBA-C060BD8937F7}" sibTransId="{183CE60B-A719-4DB2-B834-E0055A6EC8B3}"/>
    <dgm:cxn modelId="{EDA71B8E-8DE0-4112-8403-06A3643338A5}" type="presOf" srcId="{7D7A8933-1031-4797-9F57-0984A456D698}" destId="{CEA38FC0-DAFE-494E-A6E4-D99F0DB54414}" srcOrd="0" destOrd="0" presId="urn:microsoft.com/office/officeart/2005/8/layout/lProcess3"/>
    <dgm:cxn modelId="{0ECAE78F-5EC6-4782-B252-0B3EECB71FD6}" type="presOf" srcId="{8631699B-B42A-4211-9A12-8AF5A27E2D84}" destId="{F9A81E0F-D9A4-4372-B32C-B0AEAFDFB3A8}" srcOrd="0" destOrd="0" presId="urn:microsoft.com/office/officeart/2005/8/layout/lProcess3"/>
    <dgm:cxn modelId="{AE914997-8EB0-4102-B754-92954AF82896}" type="presOf" srcId="{211CE6A0-6AF2-4597-AFC2-DF6876E531D7}" destId="{6AB0A820-8FBC-4B94-BDA2-9D964FFB839D}" srcOrd="0" destOrd="0" presId="urn:microsoft.com/office/officeart/2005/8/layout/lProcess3"/>
    <dgm:cxn modelId="{70CEE9A1-2464-4F30-ADFD-345812B46C4A}" srcId="{68F4FB7B-59BD-4768-BEB3-2C548A8B02D6}" destId="{E440562F-C1DF-44F1-A0A3-D7189418242F}" srcOrd="3" destOrd="0" parTransId="{61EC0FC6-36F1-4CE3-8F2B-A05044750472}" sibTransId="{BB239873-4D61-4847-8D57-27F243F9428F}"/>
    <dgm:cxn modelId="{F84294A7-CF36-455A-A0EE-CD238AB78E48}" srcId="{1E244DF6-26DC-470F-968A-9EF30A38BE9C}" destId="{68F4FB7B-59BD-4768-BEB3-2C548A8B02D6}" srcOrd="3" destOrd="0" parTransId="{FD63024C-ABD0-4594-9A92-DB9B8774BB0B}" sibTransId="{D3517CEC-4479-40C8-9323-493B26C1E77E}"/>
    <dgm:cxn modelId="{FB0268B3-B726-4299-80E4-EED7EE8E5ED3}" srcId="{55178C88-FDAC-4762-BBD1-37CFD196BA6B}" destId="{8631699B-B42A-4211-9A12-8AF5A27E2D84}" srcOrd="0" destOrd="0" parTransId="{25DF6B13-E37E-4802-8536-72B51265B120}" sibTransId="{5B0A4EFB-0CE4-4453-B40C-99FECE018E2F}"/>
    <dgm:cxn modelId="{83E8BBB3-3161-4266-8575-1610420E1F14}" srcId="{1E244DF6-26DC-470F-968A-9EF30A38BE9C}" destId="{527DD2CF-890B-404A-A83D-A12C802A51EC}" srcOrd="2" destOrd="0" parTransId="{2579877B-F0A5-4969-8805-3BAA34A5FB5B}" sibTransId="{A1096D69-E5B9-409C-86EE-E607AE302DE7}"/>
    <dgm:cxn modelId="{56588FCD-453C-4A03-86C4-E6529CBDA64E}" type="presOf" srcId="{68F4FB7B-59BD-4768-BEB3-2C548A8B02D6}" destId="{29F662E1-C88F-43C9-A58D-093CC3C753C2}" srcOrd="0" destOrd="0" presId="urn:microsoft.com/office/officeart/2005/8/layout/lProcess3"/>
    <dgm:cxn modelId="{E75F74D6-621C-4439-A897-B75AE3893800}" type="presOf" srcId="{BCB6260F-C53D-49B1-AB43-58721614979A}" destId="{FD0542B5-81BB-4C92-AD8C-9A0691555D34}" srcOrd="0" destOrd="0" presId="urn:microsoft.com/office/officeart/2005/8/layout/lProcess3"/>
    <dgm:cxn modelId="{226DB0DE-5976-4ADC-8BDE-C609F5FA2812}" type="presOf" srcId="{527DD2CF-890B-404A-A83D-A12C802A51EC}" destId="{F0E8A4E9-D9E4-4DCD-886F-019055102C6B}" srcOrd="0" destOrd="0" presId="urn:microsoft.com/office/officeart/2005/8/layout/lProcess3"/>
    <dgm:cxn modelId="{CE5BE6E2-917D-4DA3-AE90-4D312BECFD5A}" srcId="{1E244DF6-26DC-470F-968A-9EF30A38BE9C}" destId="{7D7A8933-1031-4797-9F57-0984A456D698}" srcOrd="0" destOrd="0" parTransId="{D968851C-DD27-48A0-9165-499A2353952B}" sibTransId="{3DB38462-B932-42CA-99B2-51FE5B799942}"/>
    <dgm:cxn modelId="{7A06A4EC-7749-4772-92CD-EE5D8BF61305}" type="presOf" srcId="{6FD5A1E2-EE94-4025-90F0-E9C6905572EF}" destId="{C7FC81A2-A3CC-4793-BE74-7392E1B583E1}" srcOrd="0" destOrd="0" presId="urn:microsoft.com/office/officeart/2005/8/layout/lProcess3"/>
    <dgm:cxn modelId="{FFE1DEEE-2F58-44F9-81D8-6710F95FA5D4}" type="presOf" srcId="{AA31E9EE-A350-458A-A3AF-B98DE0F68404}" destId="{0EA96FB3-1156-41B8-BA56-16027E37B4F6}" srcOrd="0" destOrd="0" presId="urn:microsoft.com/office/officeart/2005/8/layout/lProcess3"/>
    <dgm:cxn modelId="{A9F2E9EF-33E5-47AD-8A9E-511DAC754F28}" type="presOf" srcId="{E440562F-C1DF-44F1-A0A3-D7189418242F}" destId="{C24C1CAE-C179-4980-BF69-16C051B0D247}" srcOrd="0" destOrd="0" presId="urn:microsoft.com/office/officeart/2005/8/layout/lProcess3"/>
    <dgm:cxn modelId="{DDD46EF5-9F90-4670-9EBD-D9D749165AAC}" srcId="{68F4FB7B-59BD-4768-BEB3-2C548A8B02D6}" destId="{BCB6260F-C53D-49B1-AB43-58721614979A}" srcOrd="1" destOrd="0" parTransId="{88F95AAA-1C8A-4838-9B1D-DE79C58980A4}" sibTransId="{C9D91009-BAAA-4CCF-8DD3-137C2582B59A}"/>
    <dgm:cxn modelId="{9360F6F7-6738-4D4E-8D33-13C3472A2E0E}" type="presOf" srcId="{C72E0EE6-89EE-4C8E-B75B-3324F027AA90}" destId="{654ACA92-5854-41AB-BAE0-9FB0F14304E3}" srcOrd="0" destOrd="0" presId="urn:microsoft.com/office/officeart/2005/8/layout/lProcess3"/>
    <dgm:cxn modelId="{2A861A97-DC94-438E-85D4-211E2B70DD97}" type="presParOf" srcId="{ABD0285B-80F8-4BE9-B6A5-28864B51A5AF}" destId="{E3AC858D-4B90-4940-A7FF-FAA8ACDB722F}" srcOrd="0" destOrd="0" presId="urn:microsoft.com/office/officeart/2005/8/layout/lProcess3"/>
    <dgm:cxn modelId="{F698B8E8-ED1C-4B04-BF94-6411FE94BAAC}" type="presParOf" srcId="{E3AC858D-4B90-4940-A7FF-FAA8ACDB722F}" destId="{CEA38FC0-DAFE-494E-A6E4-D99F0DB54414}" srcOrd="0" destOrd="0" presId="urn:microsoft.com/office/officeart/2005/8/layout/lProcess3"/>
    <dgm:cxn modelId="{9C2011B3-063F-4B26-A9D7-AF45DE9956BE}" type="presParOf" srcId="{ABD0285B-80F8-4BE9-B6A5-28864B51A5AF}" destId="{9747307B-9FFF-4D2E-8E63-8AD35B58EE88}" srcOrd="1" destOrd="0" presId="urn:microsoft.com/office/officeart/2005/8/layout/lProcess3"/>
    <dgm:cxn modelId="{C61EB577-7A13-41AB-9C4D-3C65644BDD50}" type="presParOf" srcId="{ABD0285B-80F8-4BE9-B6A5-28864B51A5AF}" destId="{C7D1E0D9-8CF4-41EC-AC9C-D1AEC62A42BC}" srcOrd="2" destOrd="0" presId="urn:microsoft.com/office/officeart/2005/8/layout/lProcess3"/>
    <dgm:cxn modelId="{3AAFC572-4907-4C5C-B0D5-748E5E4164C4}" type="presParOf" srcId="{C7D1E0D9-8CF4-41EC-AC9C-D1AEC62A42BC}" destId="{0EA96FB3-1156-41B8-BA56-16027E37B4F6}" srcOrd="0" destOrd="0" presId="urn:microsoft.com/office/officeart/2005/8/layout/lProcess3"/>
    <dgm:cxn modelId="{83387A92-5EBD-4FB4-ACB9-BC12B60D07BB}" type="presParOf" srcId="{C7D1E0D9-8CF4-41EC-AC9C-D1AEC62A42BC}" destId="{D8758CD4-94D4-45BF-8A5C-3F88D4EF6CB8}" srcOrd="1" destOrd="0" presId="urn:microsoft.com/office/officeart/2005/8/layout/lProcess3"/>
    <dgm:cxn modelId="{5DF93C92-576F-4B9B-9EFB-D8189EDA6905}" type="presParOf" srcId="{C7D1E0D9-8CF4-41EC-AC9C-D1AEC62A42BC}" destId="{C7FC81A2-A3CC-4793-BE74-7392E1B583E1}" srcOrd="2" destOrd="0" presId="urn:microsoft.com/office/officeart/2005/8/layout/lProcess3"/>
    <dgm:cxn modelId="{DE840335-A6D1-42F3-8509-7F5EA5CEDE6F}" type="presParOf" srcId="{ABD0285B-80F8-4BE9-B6A5-28864B51A5AF}" destId="{00887DA6-C43E-4ED2-A111-CC9805FCBA09}" srcOrd="3" destOrd="0" presId="urn:microsoft.com/office/officeart/2005/8/layout/lProcess3"/>
    <dgm:cxn modelId="{3AE60F3A-FC50-4320-8515-C0527084AFE8}" type="presParOf" srcId="{ABD0285B-80F8-4BE9-B6A5-28864B51A5AF}" destId="{AC38CE8E-403F-4A87-B786-CB6C6D7CB923}" srcOrd="4" destOrd="0" presId="urn:microsoft.com/office/officeart/2005/8/layout/lProcess3"/>
    <dgm:cxn modelId="{4C48B431-2CB6-442C-BEE7-74E7BD620FEF}" type="presParOf" srcId="{AC38CE8E-403F-4A87-B786-CB6C6D7CB923}" destId="{F0E8A4E9-D9E4-4DCD-886F-019055102C6B}" srcOrd="0" destOrd="0" presId="urn:microsoft.com/office/officeart/2005/8/layout/lProcess3"/>
    <dgm:cxn modelId="{674DB990-89B0-43C2-81AE-7A48675B8E00}" type="presParOf" srcId="{AC38CE8E-403F-4A87-B786-CB6C6D7CB923}" destId="{0CF3BB98-3D9E-4014-9C93-A78E2020E11C}" srcOrd="1" destOrd="0" presId="urn:microsoft.com/office/officeart/2005/8/layout/lProcess3"/>
    <dgm:cxn modelId="{15724C80-B1DA-42BE-8468-12CA9EC84805}" type="presParOf" srcId="{AC38CE8E-403F-4A87-B786-CB6C6D7CB923}" destId="{BB47D515-4098-479F-87D6-73C29E43BD67}" srcOrd="2" destOrd="0" presId="urn:microsoft.com/office/officeart/2005/8/layout/lProcess3"/>
    <dgm:cxn modelId="{9F204BAF-202B-4363-A14F-75612537651A}" type="presParOf" srcId="{AC38CE8E-403F-4A87-B786-CB6C6D7CB923}" destId="{E18E48AA-DD32-4B65-9114-74AED1C9677F}" srcOrd="3" destOrd="0" presId="urn:microsoft.com/office/officeart/2005/8/layout/lProcess3"/>
    <dgm:cxn modelId="{5446CEEA-421E-4C94-B0C5-673D86FD6FE7}" type="presParOf" srcId="{AC38CE8E-403F-4A87-B786-CB6C6D7CB923}" destId="{654ACA92-5854-41AB-BAE0-9FB0F14304E3}" srcOrd="4" destOrd="0" presId="urn:microsoft.com/office/officeart/2005/8/layout/lProcess3"/>
    <dgm:cxn modelId="{D0A1C014-4228-499A-AB02-D4005FDDCFF2}" type="presParOf" srcId="{ABD0285B-80F8-4BE9-B6A5-28864B51A5AF}" destId="{504BEC2F-B12B-46C0-A99A-90F60D9A7C12}" srcOrd="5" destOrd="0" presId="urn:microsoft.com/office/officeart/2005/8/layout/lProcess3"/>
    <dgm:cxn modelId="{A12EA9E8-6521-4D05-9C74-05EACCCA358E}" type="presParOf" srcId="{ABD0285B-80F8-4BE9-B6A5-28864B51A5AF}" destId="{95AF7A43-D440-4FAC-A2B4-83FA130DB6F1}" srcOrd="6" destOrd="0" presId="urn:microsoft.com/office/officeart/2005/8/layout/lProcess3"/>
    <dgm:cxn modelId="{B1FA8CA8-118A-4C7F-9889-9ACEF1256B3F}" type="presParOf" srcId="{95AF7A43-D440-4FAC-A2B4-83FA130DB6F1}" destId="{29F662E1-C88F-43C9-A58D-093CC3C753C2}" srcOrd="0" destOrd="0" presId="urn:microsoft.com/office/officeart/2005/8/layout/lProcess3"/>
    <dgm:cxn modelId="{E95F5EAF-4F18-4802-A5F7-408BE91E18F5}" type="presParOf" srcId="{95AF7A43-D440-4FAC-A2B4-83FA130DB6F1}" destId="{3FDEE0BE-BF41-42D4-8462-30CBF3E876F1}" srcOrd="1" destOrd="0" presId="urn:microsoft.com/office/officeart/2005/8/layout/lProcess3"/>
    <dgm:cxn modelId="{C674A62A-E827-446D-9945-7AEB9F769463}" type="presParOf" srcId="{95AF7A43-D440-4FAC-A2B4-83FA130DB6F1}" destId="{24A51FFE-54B2-4161-AE08-A2397C5B83DA}" srcOrd="2" destOrd="0" presId="urn:microsoft.com/office/officeart/2005/8/layout/lProcess3"/>
    <dgm:cxn modelId="{7A850320-C52B-46FB-B3BE-E1867593864B}" type="presParOf" srcId="{95AF7A43-D440-4FAC-A2B4-83FA130DB6F1}" destId="{D69EDEE2-4BF5-4DC7-8D1D-BE957BD3CFBF}" srcOrd="3" destOrd="0" presId="urn:microsoft.com/office/officeart/2005/8/layout/lProcess3"/>
    <dgm:cxn modelId="{C1F2BA76-2E85-4890-957C-53BBF4590CDD}" type="presParOf" srcId="{95AF7A43-D440-4FAC-A2B4-83FA130DB6F1}" destId="{FD0542B5-81BB-4C92-AD8C-9A0691555D34}" srcOrd="4" destOrd="0" presId="urn:microsoft.com/office/officeart/2005/8/layout/lProcess3"/>
    <dgm:cxn modelId="{F910C0B2-5620-4FA8-A503-50A1E7FFCD1F}" type="presParOf" srcId="{95AF7A43-D440-4FAC-A2B4-83FA130DB6F1}" destId="{C3EE2633-3B38-4634-9FCA-8ECBA867651F}" srcOrd="5" destOrd="0" presId="urn:microsoft.com/office/officeart/2005/8/layout/lProcess3"/>
    <dgm:cxn modelId="{4069DAE9-F44A-4278-BD17-168C2EAD4C28}" type="presParOf" srcId="{95AF7A43-D440-4FAC-A2B4-83FA130DB6F1}" destId="{6AB0A820-8FBC-4B94-BDA2-9D964FFB839D}" srcOrd="6" destOrd="0" presId="urn:microsoft.com/office/officeart/2005/8/layout/lProcess3"/>
    <dgm:cxn modelId="{D8301CC8-03E4-4442-88FF-DFCAC5983D37}" type="presParOf" srcId="{95AF7A43-D440-4FAC-A2B4-83FA130DB6F1}" destId="{5219769F-F68B-48A8-B391-0321115313AA}" srcOrd="7" destOrd="0" presId="urn:microsoft.com/office/officeart/2005/8/layout/lProcess3"/>
    <dgm:cxn modelId="{B743C8C4-5E88-4E51-BDA1-0857149B1BCC}" type="presParOf" srcId="{95AF7A43-D440-4FAC-A2B4-83FA130DB6F1}" destId="{C24C1CAE-C179-4980-BF69-16C051B0D247}" srcOrd="8" destOrd="0" presId="urn:microsoft.com/office/officeart/2005/8/layout/lProcess3"/>
    <dgm:cxn modelId="{DC5514B9-78B7-48CE-94EF-1B5E8F1CEAC4}" type="presParOf" srcId="{ABD0285B-80F8-4BE9-B6A5-28864B51A5AF}" destId="{BA516A3C-A3DF-4F78-AF51-DBF9A6780C9B}" srcOrd="7" destOrd="0" presId="urn:microsoft.com/office/officeart/2005/8/layout/lProcess3"/>
    <dgm:cxn modelId="{993EDCDC-906A-4C80-A21D-40DC694F2EC0}" type="presParOf" srcId="{ABD0285B-80F8-4BE9-B6A5-28864B51A5AF}" destId="{FD83BD14-169D-4AB4-8ECF-3E42E4297BD4}" srcOrd="8" destOrd="0" presId="urn:microsoft.com/office/officeart/2005/8/layout/lProcess3"/>
    <dgm:cxn modelId="{1CF52ECA-9FC8-432A-9803-97F9745D23A9}" type="presParOf" srcId="{FD83BD14-169D-4AB4-8ECF-3E42E4297BD4}" destId="{88B29FD2-2C88-484C-A338-A7BFF3D4F8C9}" srcOrd="0" destOrd="0" presId="urn:microsoft.com/office/officeart/2005/8/layout/lProcess3"/>
    <dgm:cxn modelId="{8711EFFD-D543-4FDB-9297-580482D97CFB}" type="presParOf" srcId="{FD83BD14-169D-4AB4-8ECF-3E42E4297BD4}" destId="{AD28C7AB-E837-4827-80AC-D571015FD07A}" srcOrd="1" destOrd="0" presId="urn:microsoft.com/office/officeart/2005/8/layout/lProcess3"/>
    <dgm:cxn modelId="{75ED1A71-371C-4D13-B660-DED662075C2B}" type="presParOf" srcId="{FD83BD14-169D-4AB4-8ECF-3E42E4297BD4}" destId="{F9A81E0F-D9A4-4372-B32C-B0AEAFDFB3A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7682F7-0930-4B13-9B9E-9D9D8ACC0F3C}" type="doc">
      <dgm:prSet loTypeId="urn:microsoft.com/office/officeart/2005/8/layout/hList6" loCatId="list" qsTypeId="urn:microsoft.com/office/officeart/2005/8/quickstyle/simple1" qsCatId="simple" csTypeId="urn:microsoft.com/office/officeart/2005/8/colors/accent0_1" csCatId="mainScheme" phldr="1"/>
      <dgm:spPr/>
    </dgm:pt>
    <dgm:pt modelId="{8304DCF3-3BF2-4A01-8BE3-F28BBEAC323F}">
      <dgm:prSet phldrT="[Tekst]"/>
      <dgm:spPr/>
      <dgm:t>
        <a:bodyPr/>
        <a:lstStyle/>
        <a:p>
          <a:r>
            <a:rPr lang="nl-BE" dirty="0"/>
            <a:t>Aanhef en dankzegging</a:t>
          </a:r>
          <a:br>
            <a:rPr lang="nl-BE" dirty="0"/>
          </a:br>
          <a:r>
            <a:rPr lang="nl-BE" dirty="0"/>
            <a:t>(1:1-9)</a:t>
          </a:r>
        </a:p>
      </dgm:t>
    </dgm:pt>
    <dgm:pt modelId="{19CBA8EB-8D08-40FF-965B-15B38EA30758}" type="parTrans" cxnId="{F58EB2BA-A566-4DD4-BEC4-327914FEE8D3}">
      <dgm:prSet/>
      <dgm:spPr/>
      <dgm:t>
        <a:bodyPr/>
        <a:lstStyle/>
        <a:p>
          <a:endParaRPr lang="nl-BE"/>
        </a:p>
      </dgm:t>
    </dgm:pt>
    <dgm:pt modelId="{03EF2AE8-FD15-453F-BC18-ABDAEF9FF5F3}" type="sibTrans" cxnId="{F58EB2BA-A566-4DD4-BEC4-327914FEE8D3}">
      <dgm:prSet/>
      <dgm:spPr/>
      <dgm:t>
        <a:bodyPr/>
        <a:lstStyle/>
        <a:p>
          <a:endParaRPr lang="nl-BE"/>
        </a:p>
      </dgm:t>
    </dgm:pt>
    <dgm:pt modelId="{C40DB76A-4686-4371-AD72-13CC1B1C2BDC}">
      <dgm:prSet/>
      <dgm:spPr/>
      <dgm:t>
        <a:bodyPr/>
        <a:lstStyle/>
        <a:p>
          <a:r>
            <a:rPr lang="nl-BE" dirty="0"/>
            <a:t>Scheuringen in Korinthe</a:t>
          </a:r>
          <a:br>
            <a:rPr lang="nl-BE" dirty="0"/>
          </a:br>
          <a:r>
            <a:rPr lang="nl-BE" dirty="0"/>
            <a:t>(1:10-4:21)</a:t>
          </a:r>
        </a:p>
      </dgm:t>
    </dgm:pt>
    <dgm:pt modelId="{B25241C6-4588-4EBB-88EB-0F622384DDE6}" type="parTrans" cxnId="{1DEDC8EB-8589-4E4A-B332-8FE777FC06EC}">
      <dgm:prSet/>
      <dgm:spPr/>
      <dgm:t>
        <a:bodyPr/>
        <a:lstStyle/>
        <a:p>
          <a:endParaRPr lang="nl-BE"/>
        </a:p>
      </dgm:t>
    </dgm:pt>
    <dgm:pt modelId="{8332F10F-11DD-44F7-B788-8B521C8B8113}" type="sibTrans" cxnId="{1DEDC8EB-8589-4E4A-B332-8FE777FC06EC}">
      <dgm:prSet/>
      <dgm:spPr/>
      <dgm:t>
        <a:bodyPr/>
        <a:lstStyle/>
        <a:p>
          <a:endParaRPr lang="nl-BE"/>
        </a:p>
      </dgm:t>
    </dgm:pt>
    <dgm:pt modelId="{7DB63F0D-F42C-4A5D-9A25-4AB56078C873}">
      <dgm:prSet/>
      <dgm:spPr/>
      <dgm:t>
        <a:bodyPr/>
        <a:lstStyle/>
        <a:p>
          <a:r>
            <a:rPr lang="nl-BE" dirty="0"/>
            <a:t>Wanorde in Korinthe</a:t>
          </a:r>
          <a:br>
            <a:rPr lang="nl-BE" dirty="0"/>
          </a:br>
          <a:r>
            <a:rPr lang="nl-BE" dirty="0"/>
            <a:t>(5:1-6:20)</a:t>
          </a:r>
        </a:p>
      </dgm:t>
    </dgm:pt>
    <dgm:pt modelId="{AF61E1BB-DEA4-4875-BD73-B2279C3229B0}" type="parTrans" cxnId="{6161D3A4-D120-42D4-8939-FEF6974CAB21}">
      <dgm:prSet/>
      <dgm:spPr/>
      <dgm:t>
        <a:bodyPr/>
        <a:lstStyle/>
        <a:p>
          <a:endParaRPr lang="nl-BE"/>
        </a:p>
      </dgm:t>
    </dgm:pt>
    <dgm:pt modelId="{71AC9293-578D-4E2D-933F-C62F55AC5271}" type="sibTrans" cxnId="{6161D3A4-D120-42D4-8939-FEF6974CAB21}">
      <dgm:prSet/>
      <dgm:spPr/>
      <dgm:t>
        <a:bodyPr/>
        <a:lstStyle/>
        <a:p>
          <a:endParaRPr lang="nl-BE"/>
        </a:p>
      </dgm:t>
    </dgm:pt>
    <dgm:pt modelId="{152B2B38-D8A3-437A-A46A-A4FC34E548A2}">
      <dgm:prSet/>
      <dgm:spPr/>
      <dgm:t>
        <a:bodyPr/>
        <a:lstStyle/>
        <a:p>
          <a:r>
            <a:rPr lang="nl-BE" dirty="0"/>
            <a:t>Raadgevingen in de wanorde (7:1-14:40)</a:t>
          </a:r>
        </a:p>
      </dgm:t>
    </dgm:pt>
    <dgm:pt modelId="{7BA80979-040C-47F2-A0A9-F7DF68284B25}" type="parTrans" cxnId="{E9257FB5-361C-4535-9584-51873433BCD2}">
      <dgm:prSet/>
      <dgm:spPr/>
      <dgm:t>
        <a:bodyPr/>
        <a:lstStyle/>
        <a:p>
          <a:endParaRPr lang="nl-BE"/>
        </a:p>
      </dgm:t>
    </dgm:pt>
    <dgm:pt modelId="{400875EC-E78D-41D0-9419-97E6B0A63952}" type="sibTrans" cxnId="{E9257FB5-361C-4535-9584-51873433BCD2}">
      <dgm:prSet/>
      <dgm:spPr/>
      <dgm:t>
        <a:bodyPr/>
        <a:lstStyle/>
        <a:p>
          <a:endParaRPr lang="nl-BE"/>
        </a:p>
      </dgm:t>
    </dgm:pt>
    <dgm:pt modelId="{801AFBAE-7565-4D43-8527-C98F89B4CB33}">
      <dgm:prSet/>
      <dgm:spPr/>
      <dgm:t>
        <a:bodyPr/>
        <a:lstStyle/>
        <a:p>
          <a:r>
            <a:rPr lang="nl-BE" dirty="0"/>
            <a:t>Gehuwden en ongehuwden (7:1-38)</a:t>
          </a:r>
        </a:p>
      </dgm:t>
    </dgm:pt>
    <dgm:pt modelId="{14172008-AFDF-40A3-B32A-6125C72CC745}" type="parTrans" cxnId="{7F20CEC4-C8A2-4CB4-A4FE-4282912A724C}">
      <dgm:prSet/>
      <dgm:spPr/>
      <dgm:t>
        <a:bodyPr/>
        <a:lstStyle/>
        <a:p>
          <a:endParaRPr lang="nl-BE"/>
        </a:p>
      </dgm:t>
    </dgm:pt>
    <dgm:pt modelId="{DD26CD9C-3977-4F99-8FE0-71BC76B89B99}" type="sibTrans" cxnId="{7F20CEC4-C8A2-4CB4-A4FE-4282912A724C}">
      <dgm:prSet/>
      <dgm:spPr/>
      <dgm:t>
        <a:bodyPr/>
        <a:lstStyle/>
        <a:p>
          <a:endParaRPr lang="nl-BE"/>
        </a:p>
      </dgm:t>
    </dgm:pt>
    <dgm:pt modelId="{8124B2E6-B215-46BB-BF55-9559E528ABEF}">
      <dgm:prSet/>
      <dgm:spPr/>
      <dgm:t>
        <a:bodyPr/>
        <a:lstStyle/>
        <a:p>
          <a:r>
            <a:rPr lang="nl-BE" dirty="0"/>
            <a:t>Voedsel voor de afgoden (8:1-10:33)</a:t>
          </a:r>
        </a:p>
      </dgm:t>
    </dgm:pt>
    <dgm:pt modelId="{BC6A09FB-4BDF-42F9-8FF8-9CA1431DF0FD}" type="parTrans" cxnId="{F6FD4E96-3AAC-4CFD-9755-989C6385EFB9}">
      <dgm:prSet/>
      <dgm:spPr/>
      <dgm:t>
        <a:bodyPr/>
        <a:lstStyle/>
        <a:p>
          <a:endParaRPr lang="nl-BE"/>
        </a:p>
      </dgm:t>
    </dgm:pt>
    <dgm:pt modelId="{863C0B59-1E92-4AAC-918E-1A0710A33425}" type="sibTrans" cxnId="{F6FD4E96-3AAC-4CFD-9755-989C6385EFB9}">
      <dgm:prSet/>
      <dgm:spPr/>
      <dgm:t>
        <a:bodyPr/>
        <a:lstStyle/>
        <a:p>
          <a:endParaRPr lang="nl-BE"/>
        </a:p>
      </dgm:t>
    </dgm:pt>
    <dgm:pt modelId="{75CEE246-8A9D-42C3-A338-CD5E28B47C95}">
      <dgm:prSet/>
      <dgm:spPr/>
      <dgm:t>
        <a:bodyPr/>
        <a:lstStyle/>
        <a:p>
          <a:r>
            <a:rPr lang="nl-BE" dirty="0"/>
            <a:t>Kleding van man en vrouw (11:1-16)</a:t>
          </a:r>
        </a:p>
      </dgm:t>
    </dgm:pt>
    <dgm:pt modelId="{A4CC9D9C-F2B6-4522-996B-B85FD9E26CE6}" type="parTrans" cxnId="{B8F0218C-4FED-44FA-B3B1-B15E3F0B02B6}">
      <dgm:prSet/>
      <dgm:spPr/>
      <dgm:t>
        <a:bodyPr/>
        <a:lstStyle/>
        <a:p>
          <a:endParaRPr lang="nl-BE"/>
        </a:p>
      </dgm:t>
    </dgm:pt>
    <dgm:pt modelId="{9BA8759E-2051-47EC-AAAC-56B5010C73A6}" type="sibTrans" cxnId="{B8F0218C-4FED-44FA-B3B1-B15E3F0B02B6}">
      <dgm:prSet/>
      <dgm:spPr/>
      <dgm:t>
        <a:bodyPr/>
        <a:lstStyle/>
        <a:p>
          <a:endParaRPr lang="nl-BE"/>
        </a:p>
      </dgm:t>
    </dgm:pt>
    <dgm:pt modelId="{10F0D44B-0CF4-4601-AFCB-E66F844FFD55}">
      <dgm:prSet/>
      <dgm:spPr/>
      <dgm:t>
        <a:bodyPr/>
        <a:lstStyle/>
        <a:p>
          <a:r>
            <a:rPr lang="nl-BE" dirty="0"/>
            <a:t>Omgang met het avondmaal (11:17-34)</a:t>
          </a:r>
        </a:p>
      </dgm:t>
    </dgm:pt>
    <dgm:pt modelId="{DAFD4FF4-E3BD-474B-8DB3-BC5C3158C298}" type="parTrans" cxnId="{43517B29-44AF-4A9E-B1A9-E0956CB9EBBC}">
      <dgm:prSet/>
      <dgm:spPr/>
      <dgm:t>
        <a:bodyPr/>
        <a:lstStyle/>
        <a:p>
          <a:endParaRPr lang="nl-BE"/>
        </a:p>
      </dgm:t>
    </dgm:pt>
    <dgm:pt modelId="{B5AC8070-ACE1-4475-AC7A-DD3E3AB7F905}" type="sibTrans" cxnId="{43517B29-44AF-4A9E-B1A9-E0956CB9EBBC}">
      <dgm:prSet/>
      <dgm:spPr/>
      <dgm:t>
        <a:bodyPr/>
        <a:lstStyle/>
        <a:p>
          <a:endParaRPr lang="nl-BE"/>
        </a:p>
      </dgm:t>
    </dgm:pt>
    <dgm:pt modelId="{5A0FDF3A-EEB4-4875-83F9-0FD081E89045}">
      <dgm:prSet/>
      <dgm:spPr/>
      <dgm:t>
        <a:bodyPr/>
        <a:lstStyle/>
        <a:p>
          <a:r>
            <a:rPr lang="nl-BE" dirty="0"/>
            <a:t>Geestesgaven</a:t>
          </a:r>
          <a:br>
            <a:rPr lang="nl-BE" dirty="0"/>
          </a:br>
          <a:r>
            <a:rPr lang="nl-BE" dirty="0"/>
            <a:t>(12:1-14:40)</a:t>
          </a:r>
        </a:p>
      </dgm:t>
    </dgm:pt>
    <dgm:pt modelId="{F4D361B8-81A2-4F37-9725-733CDAA6D884}" type="parTrans" cxnId="{0597DC6E-BC43-4C03-BAA3-95E8820C9D63}">
      <dgm:prSet/>
      <dgm:spPr/>
      <dgm:t>
        <a:bodyPr/>
        <a:lstStyle/>
        <a:p>
          <a:endParaRPr lang="nl-BE"/>
        </a:p>
      </dgm:t>
    </dgm:pt>
    <dgm:pt modelId="{A47B6201-C845-4BE5-B5F7-1F8C4A440F28}" type="sibTrans" cxnId="{0597DC6E-BC43-4C03-BAA3-95E8820C9D63}">
      <dgm:prSet/>
      <dgm:spPr/>
      <dgm:t>
        <a:bodyPr/>
        <a:lstStyle/>
        <a:p>
          <a:endParaRPr lang="nl-BE"/>
        </a:p>
      </dgm:t>
    </dgm:pt>
    <dgm:pt modelId="{A2F88927-A962-4D3B-B236-C70B753CA498}">
      <dgm:prSet/>
      <dgm:spPr/>
      <dgm:t>
        <a:bodyPr/>
        <a:lstStyle/>
        <a:p>
          <a:r>
            <a:rPr lang="nl-BE" dirty="0"/>
            <a:t>Vragen over de opstanding </a:t>
          </a:r>
          <a:br>
            <a:rPr lang="nl-BE" dirty="0"/>
          </a:br>
          <a:r>
            <a:rPr lang="nl-BE" dirty="0"/>
            <a:t>(15:1-58).</a:t>
          </a:r>
        </a:p>
      </dgm:t>
    </dgm:pt>
    <dgm:pt modelId="{B613B9E8-1313-421E-BEFA-85802EE1919D}" type="parTrans" cxnId="{55552666-EFAB-4C81-8650-4E62F45750F8}">
      <dgm:prSet/>
      <dgm:spPr/>
      <dgm:t>
        <a:bodyPr/>
        <a:lstStyle/>
        <a:p>
          <a:endParaRPr lang="nl-BE"/>
        </a:p>
      </dgm:t>
    </dgm:pt>
    <dgm:pt modelId="{FC61DF66-BE83-4290-80C2-AB44056A824A}" type="sibTrans" cxnId="{55552666-EFAB-4C81-8650-4E62F45750F8}">
      <dgm:prSet/>
      <dgm:spPr/>
      <dgm:t>
        <a:bodyPr/>
        <a:lstStyle/>
        <a:p>
          <a:endParaRPr lang="nl-BE"/>
        </a:p>
      </dgm:t>
    </dgm:pt>
    <dgm:pt modelId="{DC04DDC5-5FD4-4A77-8B36-2277A9CBB983}">
      <dgm:prSet/>
      <dgm:spPr/>
      <dgm:t>
        <a:bodyPr/>
        <a:lstStyle/>
        <a:p>
          <a:r>
            <a:rPr lang="nl-BE" dirty="0"/>
            <a:t>Reisplannen en groeten</a:t>
          </a:r>
          <a:br>
            <a:rPr lang="nl-BE" dirty="0"/>
          </a:br>
          <a:r>
            <a:rPr lang="nl-BE" dirty="0"/>
            <a:t>(16:1-24).</a:t>
          </a:r>
        </a:p>
      </dgm:t>
    </dgm:pt>
    <dgm:pt modelId="{A105A417-EC84-4417-A16D-EC00514564C4}" type="parTrans" cxnId="{D0C37309-09E6-4F7F-B94F-0E73EE0DAFA8}">
      <dgm:prSet/>
      <dgm:spPr/>
      <dgm:t>
        <a:bodyPr/>
        <a:lstStyle/>
        <a:p>
          <a:endParaRPr lang="nl-BE"/>
        </a:p>
      </dgm:t>
    </dgm:pt>
    <dgm:pt modelId="{CB7479F4-BBC0-4195-9556-80DE7BA5926E}" type="sibTrans" cxnId="{D0C37309-09E6-4F7F-B94F-0E73EE0DAFA8}">
      <dgm:prSet/>
      <dgm:spPr/>
      <dgm:t>
        <a:bodyPr/>
        <a:lstStyle/>
        <a:p>
          <a:endParaRPr lang="nl-BE"/>
        </a:p>
      </dgm:t>
    </dgm:pt>
    <dgm:pt modelId="{24F48BBC-55E1-4E9D-AAD7-355B63FCBFD7}" type="pres">
      <dgm:prSet presAssocID="{837682F7-0930-4B13-9B9E-9D9D8ACC0F3C}" presName="Name0" presStyleCnt="0">
        <dgm:presLayoutVars>
          <dgm:dir/>
          <dgm:resizeHandles val="exact"/>
        </dgm:presLayoutVars>
      </dgm:prSet>
      <dgm:spPr/>
    </dgm:pt>
    <dgm:pt modelId="{73C92506-DEC3-4662-B38F-49F6A6BEDAFB}" type="pres">
      <dgm:prSet presAssocID="{8304DCF3-3BF2-4A01-8BE3-F28BBEAC323F}" presName="node" presStyleLbl="node1" presStyleIdx="0" presStyleCnt="7">
        <dgm:presLayoutVars>
          <dgm:bulletEnabled val="1"/>
        </dgm:presLayoutVars>
      </dgm:prSet>
      <dgm:spPr/>
    </dgm:pt>
    <dgm:pt modelId="{4FB225D7-B2D3-4B4C-A042-3036424D83AF}" type="pres">
      <dgm:prSet presAssocID="{03EF2AE8-FD15-453F-BC18-ABDAEF9FF5F3}" presName="sibTrans" presStyleCnt="0"/>
      <dgm:spPr/>
    </dgm:pt>
    <dgm:pt modelId="{F6C7633F-A691-47E5-8AAE-6BA1A419CF09}" type="pres">
      <dgm:prSet presAssocID="{C40DB76A-4686-4371-AD72-13CC1B1C2BDC}" presName="node" presStyleLbl="node1" presStyleIdx="1" presStyleCnt="7">
        <dgm:presLayoutVars>
          <dgm:bulletEnabled val="1"/>
        </dgm:presLayoutVars>
      </dgm:prSet>
      <dgm:spPr/>
    </dgm:pt>
    <dgm:pt modelId="{F6DDA00D-C023-482C-BD05-4FA5E82DE9AD}" type="pres">
      <dgm:prSet presAssocID="{8332F10F-11DD-44F7-B788-8B521C8B8113}" presName="sibTrans" presStyleCnt="0"/>
      <dgm:spPr/>
    </dgm:pt>
    <dgm:pt modelId="{11EB9A0A-DADD-48F8-8B8B-76B722B1C0EB}" type="pres">
      <dgm:prSet presAssocID="{7DB63F0D-F42C-4A5D-9A25-4AB56078C873}" presName="node" presStyleLbl="node1" presStyleIdx="2" presStyleCnt="7">
        <dgm:presLayoutVars>
          <dgm:bulletEnabled val="1"/>
        </dgm:presLayoutVars>
      </dgm:prSet>
      <dgm:spPr/>
    </dgm:pt>
    <dgm:pt modelId="{B5D9797E-BE7C-4CE3-8475-7F747FABF47F}" type="pres">
      <dgm:prSet presAssocID="{71AC9293-578D-4E2D-933F-C62F55AC5271}" presName="sibTrans" presStyleCnt="0"/>
      <dgm:spPr/>
    </dgm:pt>
    <dgm:pt modelId="{3F71220D-0E96-43D1-B3FF-7E535F7EEDAF}" type="pres">
      <dgm:prSet presAssocID="{152B2B38-D8A3-437A-A46A-A4FC34E548A2}" presName="node" presStyleLbl="node1" presStyleIdx="3" presStyleCnt="7">
        <dgm:presLayoutVars>
          <dgm:bulletEnabled val="1"/>
        </dgm:presLayoutVars>
      </dgm:prSet>
      <dgm:spPr/>
    </dgm:pt>
    <dgm:pt modelId="{4062C5DC-066A-4EC3-896A-F6F322EEC6AB}" type="pres">
      <dgm:prSet presAssocID="{400875EC-E78D-41D0-9419-97E6B0A63952}" presName="sibTrans" presStyleCnt="0"/>
      <dgm:spPr/>
    </dgm:pt>
    <dgm:pt modelId="{C72286BE-51E3-406B-BC27-99D51A18139D}" type="pres">
      <dgm:prSet presAssocID="{5A0FDF3A-EEB4-4875-83F9-0FD081E89045}" presName="node" presStyleLbl="node1" presStyleIdx="4" presStyleCnt="7">
        <dgm:presLayoutVars>
          <dgm:bulletEnabled val="1"/>
        </dgm:presLayoutVars>
      </dgm:prSet>
      <dgm:spPr/>
    </dgm:pt>
    <dgm:pt modelId="{7A4E5216-8AB9-4821-816A-590C73D8549B}" type="pres">
      <dgm:prSet presAssocID="{A47B6201-C845-4BE5-B5F7-1F8C4A440F28}" presName="sibTrans" presStyleCnt="0"/>
      <dgm:spPr/>
    </dgm:pt>
    <dgm:pt modelId="{9419E336-6572-448D-B6B5-6228252692DF}" type="pres">
      <dgm:prSet presAssocID="{A2F88927-A962-4D3B-B236-C70B753CA498}" presName="node" presStyleLbl="node1" presStyleIdx="5" presStyleCnt="7">
        <dgm:presLayoutVars>
          <dgm:bulletEnabled val="1"/>
        </dgm:presLayoutVars>
      </dgm:prSet>
      <dgm:spPr/>
    </dgm:pt>
    <dgm:pt modelId="{2FE7A843-7700-4CCF-9976-78D96FDC1466}" type="pres">
      <dgm:prSet presAssocID="{FC61DF66-BE83-4290-80C2-AB44056A824A}" presName="sibTrans" presStyleCnt="0"/>
      <dgm:spPr/>
    </dgm:pt>
    <dgm:pt modelId="{92AEA957-22A0-4C83-80E3-5526D47F179E}" type="pres">
      <dgm:prSet presAssocID="{DC04DDC5-5FD4-4A77-8B36-2277A9CBB983}" presName="node" presStyleLbl="node1" presStyleIdx="6" presStyleCnt="7">
        <dgm:presLayoutVars>
          <dgm:bulletEnabled val="1"/>
        </dgm:presLayoutVars>
      </dgm:prSet>
      <dgm:spPr/>
    </dgm:pt>
  </dgm:ptLst>
  <dgm:cxnLst>
    <dgm:cxn modelId="{D0C37309-09E6-4F7F-B94F-0E73EE0DAFA8}" srcId="{837682F7-0930-4B13-9B9E-9D9D8ACC0F3C}" destId="{DC04DDC5-5FD4-4A77-8B36-2277A9CBB983}" srcOrd="6" destOrd="0" parTransId="{A105A417-EC84-4417-A16D-EC00514564C4}" sibTransId="{CB7479F4-BBC0-4195-9556-80DE7BA5926E}"/>
    <dgm:cxn modelId="{43517B29-44AF-4A9E-B1A9-E0956CB9EBBC}" srcId="{152B2B38-D8A3-437A-A46A-A4FC34E548A2}" destId="{10F0D44B-0CF4-4601-AFCB-E66F844FFD55}" srcOrd="3" destOrd="0" parTransId="{DAFD4FF4-E3BD-474B-8DB3-BC5C3158C298}" sibTransId="{B5AC8070-ACE1-4475-AC7A-DD3E3AB7F905}"/>
    <dgm:cxn modelId="{14AD3862-0BE7-4E46-93DD-5736A17E4635}" type="presOf" srcId="{837682F7-0930-4B13-9B9E-9D9D8ACC0F3C}" destId="{24F48BBC-55E1-4E9D-AAD7-355B63FCBFD7}" srcOrd="0" destOrd="0" presId="urn:microsoft.com/office/officeart/2005/8/layout/hList6"/>
    <dgm:cxn modelId="{55552666-EFAB-4C81-8650-4E62F45750F8}" srcId="{837682F7-0930-4B13-9B9E-9D9D8ACC0F3C}" destId="{A2F88927-A962-4D3B-B236-C70B753CA498}" srcOrd="5" destOrd="0" parTransId="{B613B9E8-1313-421E-BEFA-85802EE1919D}" sibTransId="{FC61DF66-BE83-4290-80C2-AB44056A824A}"/>
    <dgm:cxn modelId="{622C4249-748A-4F0E-B1F3-4DC81A440667}" type="presOf" srcId="{152B2B38-D8A3-437A-A46A-A4FC34E548A2}" destId="{3F71220D-0E96-43D1-B3FF-7E535F7EEDAF}" srcOrd="0" destOrd="0" presId="urn:microsoft.com/office/officeart/2005/8/layout/hList6"/>
    <dgm:cxn modelId="{57E4246E-A1E8-4454-AF5A-BF353AE0106C}" type="presOf" srcId="{A2F88927-A962-4D3B-B236-C70B753CA498}" destId="{9419E336-6572-448D-B6B5-6228252692DF}" srcOrd="0" destOrd="0" presId="urn:microsoft.com/office/officeart/2005/8/layout/hList6"/>
    <dgm:cxn modelId="{0597DC6E-BC43-4C03-BAA3-95E8820C9D63}" srcId="{837682F7-0930-4B13-9B9E-9D9D8ACC0F3C}" destId="{5A0FDF3A-EEB4-4875-83F9-0FD081E89045}" srcOrd="4" destOrd="0" parTransId="{F4D361B8-81A2-4F37-9725-733CDAA6D884}" sibTransId="{A47B6201-C845-4BE5-B5F7-1F8C4A440F28}"/>
    <dgm:cxn modelId="{EC982E51-AE9F-4402-A353-EA8FC10C26BD}" type="presOf" srcId="{8304DCF3-3BF2-4A01-8BE3-F28BBEAC323F}" destId="{73C92506-DEC3-4662-B38F-49F6A6BEDAFB}" srcOrd="0" destOrd="0" presId="urn:microsoft.com/office/officeart/2005/8/layout/hList6"/>
    <dgm:cxn modelId="{3F8A7152-F33C-42DB-809F-E7D0395EED34}" type="presOf" srcId="{8124B2E6-B215-46BB-BF55-9559E528ABEF}" destId="{3F71220D-0E96-43D1-B3FF-7E535F7EEDAF}" srcOrd="0" destOrd="2" presId="urn:microsoft.com/office/officeart/2005/8/layout/hList6"/>
    <dgm:cxn modelId="{7387F259-728B-4F81-B835-D39AC344633D}" type="presOf" srcId="{801AFBAE-7565-4D43-8527-C98F89B4CB33}" destId="{3F71220D-0E96-43D1-B3FF-7E535F7EEDAF}" srcOrd="0" destOrd="1" presId="urn:microsoft.com/office/officeart/2005/8/layout/hList6"/>
    <dgm:cxn modelId="{E0B10F5A-BCAB-47D2-BC90-93E00ABA5599}" type="presOf" srcId="{75CEE246-8A9D-42C3-A338-CD5E28B47C95}" destId="{3F71220D-0E96-43D1-B3FF-7E535F7EEDAF}" srcOrd="0" destOrd="3" presId="urn:microsoft.com/office/officeart/2005/8/layout/hList6"/>
    <dgm:cxn modelId="{B8F0218C-4FED-44FA-B3B1-B15E3F0B02B6}" srcId="{152B2B38-D8A3-437A-A46A-A4FC34E548A2}" destId="{75CEE246-8A9D-42C3-A338-CD5E28B47C95}" srcOrd="2" destOrd="0" parTransId="{A4CC9D9C-F2B6-4522-996B-B85FD9E26CE6}" sibTransId="{9BA8759E-2051-47EC-AAAC-56B5010C73A6}"/>
    <dgm:cxn modelId="{F6FD4E96-3AAC-4CFD-9755-989C6385EFB9}" srcId="{152B2B38-D8A3-437A-A46A-A4FC34E548A2}" destId="{8124B2E6-B215-46BB-BF55-9559E528ABEF}" srcOrd="1" destOrd="0" parTransId="{BC6A09FB-4BDF-42F9-8FF8-9CA1431DF0FD}" sibTransId="{863C0B59-1E92-4AAC-918E-1A0710A33425}"/>
    <dgm:cxn modelId="{6161D3A4-D120-42D4-8939-FEF6974CAB21}" srcId="{837682F7-0930-4B13-9B9E-9D9D8ACC0F3C}" destId="{7DB63F0D-F42C-4A5D-9A25-4AB56078C873}" srcOrd="2" destOrd="0" parTransId="{AF61E1BB-DEA4-4875-BD73-B2279C3229B0}" sibTransId="{71AC9293-578D-4E2D-933F-C62F55AC5271}"/>
    <dgm:cxn modelId="{DD13D4B1-4D2B-4C34-8782-31F1830B06D0}" type="presOf" srcId="{C40DB76A-4686-4371-AD72-13CC1B1C2BDC}" destId="{F6C7633F-A691-47E5-8AAE-6BA1A419CF09}" srcOrd="0" destOrd="0" presId="urn:microsoft.com/office/officeart/2005/8/layout/hList6"/>
    <dgm:cxn modelId="{E9257FB5-361C-4535-9584-51873433BCD2}" srcId="{837682F7-0930-4B13-9B9E-9D9D8ACC0F3C}" destId="{152B2B38-D8A3-437A-A46A-A4FC34E548A2}" srcOrd="3" destOrd="0" parTransId="{7BA80979-040C-47F2-A0A9-F7DF68284B25}" sibTransId="{400875EC-E78D-41D0-9419-97E6B0A63952}"/>
    <dgm:cxn modelId="{F58EB2BA-A566-4DD4-BEC4-327914FEE8D3}" srcId="{837682F7-0930-4B13-9B9E-9D9D8ACC0F3C}" destId="{8304DCF3-3BF2-4A01-8BE3-F28BBEAC323F}" srcOrd="0" destOrd="0" parTransId="{19CBA8EB-8D08-40FF-965B-15B38EA30758}" sibTransId="{03EF2AE8-FD15-453F-BC18-ABDAEF9FF5F3}"/>
    <dgm:cxn modelId="{E5A4C9BD-766C-41BD-84E1-001818F1E00A}" type="presOf" srcId="{5A0FDF3A-EEB4-4875-83F9-0FD081E89045}" destId="{C72286BE-51E3-406B-BC27-99D51A18139D}" srcOrd="0" destOrd="0" presId="urn:microsoft.com/office/officeart/2005/8/layout/hList6"/>
    <dgm:cxn modelId="{7F20CEC4-C8A2-4CB4-A4FE-4282912A724C}" srcId="{152B2B38-D8A3-437A-A46A-A4FC34E548A2}" destId="{801AFBAE-7565-4D43-8527-C98F89B4CB33}" srcOrd="0" destOrd="0" parTransId="{14172008-AFDF-40A3-B32A-6125C72CC745}" sibTransId="{DD26CD9C-3977-4F99-8FE0-71BC76B89B99}"/>
    <dgm:cxn modelId="{01E989C8-433D-410B-BDEE-0607CAE057EF}" type="presOf" srcId="{DC04DDC5-5FD4-4A77-8B36-2277A9CBB983}" destId="{92AEA957-22A0-4C83-80E3-5526D47F179E}" srcOrd="0" destOrd="0" presId="urn:microsoft.com/office/officeart/2005/8/layout/hList6"/>
    <dgm:cxn modelId="{2E4AA5C8-69FD-4B31-9A26-DA32AC43087D}" type="presOf" srcId="{7DB63F0D-F42C-4A5D-9A25-4AB56078C873}" destId="{11EB9A0A-DADD-48F8-8B8B-76B722B1C0EB}" srcOrd="0" destOrd="0" presId="urn:microsoft.com/office/officeart/2005/8/layout/hList6"/>
    <dgm:cxn modelId="{822C48D1-A76A-4483-8453-BCBF85C544CD}" type="presOf" srcId="{10F0D44B-0CF4-4601-AFCB-E66F844FFD55}" destId="{3F71220D-0E96-43D1-B3FF-7E535F7EEDAF}" srcOrd="0" destOrd="4" presId="urn:microsoft.com/office/officeart/2005/8/layout/hList6"/>
    <dgm:cxn modelId="{1DEDC8EB-8589-4E4A-B332-8FE777FC06EC}" srcId="{837682F7-0930-4B13-9B9E-9D9D8ACC0F3C}" destId="{C40DB76A-4686-4371-AD72-13CC1B1C2BDC}" srcOrd="1" destOrd="0" parTransId="{B25241C6-4588-4EBB-88EB-0F622384DDE6}" sibTransId="{8332F10F-11DD-44F7-B788-8B521C8B8113}"/>
    <dgm:cxn modelId="{F87DB502-3C44-4E19-9FE0-420192A1431B}" type="presParOf" srcId="{24F48BBC-55E1-4E9D-AAD7-355B63FCBFD7}" destId="{73C92506-DEC3-4662-B38F-49F6A6BEDAFB}" srcOrd="0" destOrd="0" presId="urn:microsoft.com/office/officeart/2005/8/layout/hList6"/>
    <dgm:cxn modelId="{41BB92CE-F154-4ED4-9897-C705181739BB}" type="presParOf" srcId="{24F48BBC-55E1-4E9D-AAD7-355B63FCBFD7}" destId="{4FB225D7-B2D3-4B4C-A042-3036424D83AF}" srcOrd="1" destOrd="0" presId="urn:microsoft.com/office/officeart/2005/8/layout/hList6"/>
    <dgm:cxn modelId="{2CE6A6C7-9EDA-48E1-9290-3DB076E22FE8}" type="presParOf" srcId="{24F48BBC-55E1-4E9D-AAD7-355B63FCBFD7}" destId="{F6C7633F-A691-47E5-8AAE-6BA1A419CF09}" srcOrd="2" destOrd="0" presId="urn:microsoft.com/office/officeart/2005/8/layout/hList6"/>
    <dgm:cxn modelId="{03399D8C-AF70-4715-BB38-51367631E599}" type="presParOf" srcId="{24F48BBC-55E1-4E9D-AAD7-355B63FCBFD7}" destId="{F6DDA00D-C023-482C-BD05-4FA5E82DE9AD}" srcOrd="3" destOrd="0" presId="urn:microsoft.com/office/officeart/2005/8/layout/hList6"/>
    <dgm:cxn modelId="{5C7F3B1E-6181-4A68-97EB-06934C87E73A}" type="presParOf" srcId="{24F48BBC-55E1-4E9D-AAD7-355B63FCBFD7}" destId="{11EB9A0A-DADD-48F8-8B8B-76B722B1C0EB}" srcOrd="4" destOrd="0" presId="urn:microsoft.com/office/officeart/2005/8/layout/hList6"/>
    <dgm:cxn modelId="{66163BD0-2D2F-47D2-A053-2F7EF3289216}" type="presParOf" srcId="{24F48BBC-55E1-4E9D-AAD7-355B63FCBFD7}" destId="{B5D9797E-BE7C-4CE3-8475-7F747FABF47F}" srcOrd="5" destOrd="0" presId="urn:microsoft.com/office/officeart/2005/8/layout/hList6"/>
    <dgm:cxn modelId="{A4714FE7-B90E-4D83-972D-7004D017DCB3}" type="presParOf" srcId="{24F48BBC-55E1-4E9D-AAD7-355B63FCBFD7}" destId="{3F71220D-0E96-43D1-B3FF-7E535F7EEDAF}" srcOrd="6" destOrd="0" presId="urn:microsoft.com/office/officeart/2005/8/layout/hList6"/>
    <dgm:cxn modelId="{6988D578-E623-4648-9570-65A733A43588}" type="presParOf" srcId="{24F48BBC-55E1-4E9D-AAD7-355B63FCBFD7}" destId="{4062C5DC-066A-4EC3-896A-F6F322EEC6AB}" srcOrd="7" destOrd="0" presId="urn:microsoft.com/office/officeart/2005/8/layout/hList6"/>
    <dgm:cxn modelId="{D84FBCEE-51C0-4F2F-AE45-2927DCCB229F}" type="presParOf" srcId="{24F48BBC-55E1-4E9D-AAD7-355B63FCBFD7}" destId="{C72286BE-51E3-406B-BC27-99D51A18139D}" srcOrd="8" destOrd="0" presId="urn:microsoft.com/office/officeart/2005/8/layout/hList6"/>
    <dgm:cxn modelId="{9276D1A9-8FBA-48C0-8FB5-C84331DDB302}" type="presParOf" srcId="{24F48BBC-55E1-4E9D-AAD7-355B63FCBFD7}" destId="{7A4E5216-8AB9-4821-816A-590C73D8549B}" srcOrd="9" destOrd="0" presId="urn:microsoft.com/office/officeart/2005/8/layout/hList6"/>
    <dgm:cxn modelId="{F796052D-12AB-489E-A914-464B05BED79C}" type="presParOf" srcId="{24F48BBC-55E1-4E9D-AAD7-355B63FCBFD7}" destId="{9419E336-6572-448D-B6B5-6228252692DF}" srcOrd="10" destOrd="0" presId="urn:microsoft.com/office/officeart/2005/8/layout/hList6"/>
    <dgm:cxn modelId="{0E1AB060-F503-4034-ABCD-BFBBF3EEF940}" type="presParOf" srcId="{24F48BBC-55E1-4E9D-AAD7-355B63FCBFD7}" destId="{2FE7A843-7700-4CCF-9976-78D96FDC1466}" srcOrd="11" destOrd="0" presId="urn:microsoft.com/office/officeart/2005/8/layout/hList6"/>
    <dgm:cxn modelId="{56B31159-EB50-4A73-A534-C737679536DE}" type="presParOf" srcId="{24F48BBC-55E1-4E9D-AAD7-355B63FCBFD7}" destId="{92AEA957-22A0-4C83-80E3-5526D47F179E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4BB268-A159-484C-B4AF-C83EAB5C83C9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38060C69-69A0-4098-9D21-BC0A5538631B}">
      <dgm:prSet phldrT="[Tekst]"/>
      <dgm:spPr/>
      <dgm:t>
        <a:bodyPr/>
        <a:lstStyle/>
        <a:p>
          <a:r>
            <a:rPr lang="nl-BE" dirty="0"/>
            <a:t>Grieks-Romeinse maaltijd</a:t>
          </a:r>
        </a:p>
      </dgm:t>
    </dgm:pt>
    <dgm:pt modelId="{70AF6A5B-50CF-4EB4-9673-D6F853DBD838}" type="parTrans" cxnId="{085FC57D-7D73-4C3E-902B-8DEB15AFCD2B}">
      <dgm:prSet/>
      <dgm:spPr/>
      <dgm:t>
        <a:bodyPr/>
        <a:lstStyle/>
        <a:p>
          <a:endParaRPr lang="nl-BE"/>
        </a:p>
      </dgm:t>
    </dgm:pt>
    <dgm:pt modelId="{5FE80F2D-1AE8-4F45-8424-D4B47967F983}" type="sibTrans" cxnId="{085FC57D-7D73-4C3E-902B-8DEB15AFCD2B}">
      <dgm:prSet/>
      <dgm:spPr/>
      <dgm:t>
        <a:bodyPr/>
        <a:lstStyle/>
        <a:p>
          <a:endParaRPr lang="nl-BE"/>
        </a:p>
      </dgm:t>
    </dgm:pt>
    <dgm:pt modelId="{E77CD8DA-9213-44C3-9E16-3C437A28E4F9}">
      <dgm:prSet phldrT="[Tekst]"/>
      <dgm:spPr/>
      <dgm:t>
        <a:bodyPr/>
        <a:lstStyle/>
        <a:p>
          <a:r>
            <a:rPr lang="nl-BE" dirty="0"/>
            <a:t>Eerste maaltijd: Welkom aan de goden en gasten</a:t>
          </a:r>
        </a:p>
      </dgm:t>
    </dgm:pt>
    <dgm:pt modelId="{9B8576E3-9C46-40B8-9817-13C38AA36CB4}" type="parTrans" cxnId="{1248600C-800F-45F0-915B-31567DDF598A}">
      <dgm:prSet/>
      <dgm:spPr/>
      <dgm:t>
        <a:bodyPr/>
        <a:lstStyle/>
        <a:p>
          <a:endParaRPr lang="nl-BE"/>
        </a:p>
      </dgm:t>
    </dgm:pt>
    <dgm:pt modelId="{4687249C-8098-49B7-9352-B6196542FF03}" type="sibTrans" cxnId="{1248600C-800F-45F0-915B-31567DDF598A}">
      <dgm:prSet/>
      <dgm:spPr/>
      <dgm:t>
        <a:bodyPr/>
        <a:lstStyle/>
        <a:p>
          <a:endParaRPr lang="nl-BE"/>
        </a:p>
      </dgm:t>
    </dgm:pt>
    <dgm:pt modelId="{C28DE4A4-78DE-4E5F-8F9B-E21327C35BD9}">
      <dgm:prSet phldrT="[Tekst]"/>
      <dgm:spPr/>
      <dgm:t>
        <a:bodyPr/>
        <a:lstStyle/>
        <a:p>
          <a:r>
            <a:rPr lang="nl-BE" dirty="0"/>
            <a:t>Pauze: Nieuwe gasten arriveren</a:t>
          </a:r>
        </a:p>
      </dgm:t>
    </dgm:pt>
    <dgm:pt modelId="{43F5ABBA-6383-4BB9-AEDC-682FD260388E}" type="parTrans" cxnId="{769FC4A3-5CB3-45A8-A18A-C2B6E708012E}">
      <dgm:prSet/>
      <dgm:spPr/>
      <dgm:t>
        <a:bodyPr/>
        <a:lstStyle/>
        <a:p>
          <a:endParaRPr lang="nl-BE"/>
        </a:p>
      </dgm:t>
    </dgm:pt>
    <dgm:pt modelId="{7F57A0BE-9ABF-4CC2-B7FE-8AAF57D801DF}" type="sibTrans" cxnId="{769FC4A3-5CB3-45A8-A18A-C2B6E708012E}">
      <dgm:prSet/>
      <dgm:spPr/>
      <dgm:t>
        <a:bodyPr/>
        <a:lstStyle/>
        <a:p>
          <a:endParaRPr lang="nl-BE"/>
        </a:p>
      </dgm:t>
    </dgm:pt>
    <dgm:pt modelId="{6985C26C-6055-45B0-AF8F-29BF4205727D}">
      <dgm:prSet phldrT="[Tekst]"/>
      <dgm:spPr/>
      <dgm:t>
        <a:bodyPr/>
        <a:lstStyle/>
        <a:p>
          <a:r>
            <a:rPr lang="nl-BE" dirty="0"/>
            <a:t>Tweede maaltijd: Voor de huisgoden, gastheer en keizer</a:t>
          </a:r>
        </a:p>
      </dgm:t>
    </dgm:pt>
    <dgm:pt modelId="{6319F04F-6380-4F26-82E6-4870207EB65E}" type="parTrans" cxnId="{E29E1E92-7467-4D78-A8AB-C61FC189A4CD}">
      <dgm:prSet/>
      <dgm:spPr/>
      <dgm:t>
        <a:bodyPr/>
        <a:lstStyle/>
        <a:p>
          <a:endParaRPr lang="nl-BE"/>
        </a:p>
      </dgm:t>
    </dgm:pt>
    <dgm:pt modelId="{77ECF280-B502-47CB-96EF-4F0859E04A1B}" type="sibTrans" cxnId="{E29E1E92-7467-4D78-A8AB-C61FC189A4CD}">
      <dgm:prSet/>
      <dgm:spPr/>
      <dgm:t>
        <a:bodyPr/>
        <a:lstStyle/>
        <a:p>
          <a:endParaRPr lang="nl-BE"/>
        </a:p>
      </dgm:t>
    </dgm:pt>
    <dgm:pt modelId="{D965E243-C61B-408D-A89B-25AC03AAF7DB}">
      <dgm:prSet phldrT="[Tekst]"/>
      <dgm:spPr/>
      <dgm:t>
        <a:bodyPr/>
        <a:lstStyle/>
        <a:p>
          <a:r>
            <a:rPr lang="nl-BE" dirty="0"/>
            <a:t>Einde maaltijd: Drinken ter ere voor de goede huisgeesten</a:t>
          </a:r>
        </a:p>
      </dgm:t>
    </dgm:pt>
    <dgm:pt modelId="{D232AC70-2EFB-48CD-9550-B17AF6197797}" type="parTrans" cxnId="{ED06205E-6249-4923-931B-C18406D717DA}">
      <dgm:prSet/>
      <dgm:spPr/>
      <dgm:t>
        <a:bodyPr/>
        <a:lstStyle/>
        <a:p>
          <a:endParaRPr lang="nl-BE"/>
        </a:p>
      </dgm:t>
    </dgm:pt>
    <dgm:pt modelId="{8F4F522C-16FF-4873-A478-B7FBC0443865}" type="sibTrans" cxnId="{ED06205E-6249-4923-931B-C18406D717DA}">
      <dgm:prSet/>
      <dgm:spPr/>
      <dgm:t>
        <a:bodyPr/>
        <a:lstStyle/>
        <a:p>
          <a:endParaRPr lang="nl-BE"/>
        </a:p>
      </dgm:t>
    </dgm:pt>
    <dgm:pt modelId="{0CDCDFE4-3CE2-44D9-A539-DCEB8C00342B}">
      <dgm:prSet phldrT="[Tekst]"/>
      <dgm:spPr/>
      <dgm:t>
        <a:bodyPr/>
        <a:lstStyle/>
        <a:p>
          <a:r>
            <a:rPr lang="nl-BE" dirty="0"/>
            <a:t>Opdienen van de beste wijn met gezang</a:t>
          </a:r>
        </a:p>
      </dgm:t>
    </dgm:pt>
    <dgm:pt modelId="{AB5C4644-E18F-4143-886F-932249F4E3B6}" type="parTrans" cxnId="{812473F9-BA61-43D5-9175-930906A4B962}">
      <dgm:prSet/>
      <dgm:spPr/>
      <dgm:t>
        <a:bodyPr/>
        <a:lstStyle/>
        <a:p>
          <a:endParaRPr lang="nl-BE"/>
        </a:p>
      </dgm:t>
    </dgm:pt>
    <dgm:pt modelId="{ED819E94-4BBD-4381-8BBD-6C0451C7057C}" type="sibTrans" cxnId="{812473F9-BA61-43D5-9175-930906A4B962}">
      <dgm:prSet/>
      <dgm:spPr/>
      <dgm:t>
        <a:bodyPr/>
        <a:lstStyle/>
        <a:p>
          <a:endParaRPr lang="nl-BE"/>
        </a:p>
      </dgm:t>
    </dgm:pt>
    <dgm:pt modelId="{32DE2A02-EF4F-46DD-91BC-C87903D99BDE}">
      <dgm:prSet phldrT="[Tekst]"/>
      <dgm:spPr/>
      <dgm:t>
        <a:bodyPr/>
        <a:lstStyle/>
        <a:p>
          <a:r>
            <a:rPr lang="nl-BE" dirty="0"/>
            <a:t>Drinken, gesprek, muziek, zang</a:t>
          </a:r>
        </a:p>
      </dgm:t>
    </dgm:pt>
    <dgm:pt modelId="{6A653F98-7535-40AF-9CCB-D7A06F30FE56}" type="parTrans" cxnId="{5BBF37F9-661F-41AA-8718-3B3707DA18DE}">
      <dgm:prSet/>
      <dgm:spPr/>
      <dgm:t>
        <a:bodyPr/>
        <a:lstStyle/>
        <a:p>
          <a:endParaRPr lang="nl-BE"/>
        </a:p>
      </dgm:t>
    </dgm:pt>
    <dgm:pt modelId="{A71513A7-DB5B-4F6E-B214-3922CCC1A6E7}" type="sibTrans" cxnId="{5BBF37F9-661F-41AA-8718-3B3707DA18DE}">
      <dgm:prSet/>
      <dgm:spPr/>
      <dgm:t>
        <a:bodyPr/>
        <a:lstStyle/>
        <a:p>
          <a:endParaRPr lang="nl-BE"/>
        </a:p>
      </dgm:t>
    </dgm:pt>
    <dgm:pt modelId="{3A4E24BF-FDCF-4C7F-9CF1-4E9235BDAB75}">
      <dgm:prSet phldrT="[Tekst]"/>
      <dgm:spPr/>
      <dgm:t>
        <a:bodyPr/>
        <a:lstStyle/>
        <a:p>
          <a:r>
            <a:rPr lang="nl-BE" dirty="0"/>
            <a:t>Korinthisch ‘liefdesmaal’</a:t>
          </a:r>
        </a:p>
      </dgm:t>
    </dgm:pt>
    <dgm:pt modelId="{363808E1-401C-42D4-AA58-0F6F858BF3A0}" type="parTrans" cxnId="{041EA811-B9CC-4558-8270-7BFCA6BA6D5C}">
      <dgm:prSet/>
      <dgm:spPr/>
      <dgm:t>
        <a:bodyPr/>
        <a:lstStyle/>
        <a:p>
          <a:endParaRPr lang="nl-BE"/>
        </a:p>
      </dgm:t>
    </dgm:pt>
    <dgm:pt modelId="{13483F37-F92B-44AA-B803-FFB645064D4C}" type="sibTrans" cxnId="{041EA811-B9CC-4558-8270-7BFCA6BA6D5C}">
      <dgm:prSet/>
      <dgm:spPr/>
      <dgm:t>
        <a:bodyPr/>
        <a:lstStyle/>
        <a:p>
          <a:endParaRPr lang="nl-BE"/>
        </a:p>
      </dgm:t>
    </dgm:pt>
    <dgm:pt modelId="{E5AF2DC9-E21A-4A41-BC3E-66012FC598E9}">
      <dgm:prSet phldrT="[Tekst]"/>
      <dgm:spPr/>
      <dgm:t>
        <a:bodyPr/>
        <a:lstStyle/>
        <a:p>
          <a:r>
            <a:rPr lang="nl-BE" dirty="0"/>
            <a:t>Eerste maaltijd: De rijke klasse eet eerst (vs21)</a:t>
          </a:r>
        </a:p>
      </dgm:t>
    </dgm:pt>
    <dgm:pt modelId="{477D9E27-9B96-463F-B19F-E81823CD1D71}" type="parTrans" cxnId="{430D9474-4D34-4BED-9D35-9ABD0DC60A07}">
      <dgm:prSet/>
      <dgm:spPr/>
      <dgm:t>
        <a:bodyPr/>
        <a:lstStyle/>
        <a:p>
          <a:endParaRPr lang="nl-BE"/>
        </a:p>
      </dgm:t>
    </dgm:pt>
    <dgm:pt modelId="{1AAB487E-27DA-4793-9822-22B643BE32CB}" type="sibTrans" cxnId="{430D9474-4D34-4BED-9D35-9ABD0DC60A07}">
      <dgm:prSet/>
      <dgm:spPr/>
      <dgm:t>
        <a:bodyPr/>
        <a:lstStyle/>
        <a:p>
          <a:endParaRPr lang="nl-BE"/>
        </a:p>
      </dgm:t>
    </dgm:pt>
    <dgm:pt modelId="{7F377575-D571-4237-9AC0-CADC754F11A1}">
      <dgm:prSet phldrT="[Tekst]"/>
      <dgm:spPr/>
      <dgm:t>
        <a:bodyPr/>
        <a:lstStyle/>
        <a:p>
          <a:r>
            <a:rPr lang="nl-BE" dirty="0"/>
            <a:t>Tweede maaltijd: Zegen over het brood</a:t>
          </a:r>
        </a:p>
      </dgm:t>
    </dgm:pt>
    <dgm:pt modelId="{2B00637B-093B-4C90-BF83-16950C728060}" type="parTrans" cxnId="{EF6F687E-C5AA-4A5F-8C2B-8521CA12993F}">
      <dgm:prSet/>
      <dgm:spPr/>
      <dgm:t>
        <a:bodyPr/>
        <a:lstStyle/>
        <a:p>
          <a:endParaRPr lang="nl-BE"/>
        </a:p>
      </dgm:t>
    </dgm:pt>
    <dgm:pt modelId="{86229478-EF2C-4F10-9700-7DB2B72E33A1}" type="sibTrans" cxnId="{EF6F687E-C5AA-4A5F-8C2B-8521CA12993F}">
      <dgm:prSet/>
      <dgm:spPr/>
      <dgm:t>
        <a:bodyPr/>
        <a:lstStyle/>
        <a:p>
          <a:endParaRPr lang="nl-BE"/>
        </a:p>
      </dgm:t>
    </dgm:pt>
    <dgm:pt modelId="{EDCFC1EC-6F5C-45DE-8213-DCAC39D651CE}">
      <dgm:prSet/>
      <dgm:spPr/>
      <dgm:t>
        <a:bodyPr/>
        <a:lstStyle/>
        <a:p>
          <a:r>
            <a:rPr lang="nl-BE" dirty="0"/>
            <a:t>Opdienen van de wijn na de maaltijd (vs25)</a:t>
          </a:r>
        </a:p>
      </dgm:t>
    </dgm:pt>
    <dgm:pt modelId="{F2270CDD-6A89-43E1-AC8E-2818C5BC4411}" type="parTrans" cxnId="{5697FEEE-99B8-452D-B0C9-54DD07DC58BB}">
      <dgm:prSet/>
      <dgm:spPr/>
      <dgm:t>
        <a:bodyPr/>
        <a:lstStyle/>
        <a:p>
          <a:endParaRPr lang="nl-BE"/>
        </a:p>
      </dgm:t>
    </dgm:pt>
    <dgm:pt modelId="{69EC547A-8F0A-4A80-B811-78011AE51C27}" type="sibTrans" cxnId="{5697FEEE-99B8-452D-B0C9-54DD07DC58BB}">
      <dgm:prSet/>
      <dgm:spPr/>
      <dgm:t>
        <a:bodyPr/>
        <a:lstStyle/>
        <a:p>
          <a:endParaRPr lang="nl-BE"/>
        </a:p>
      </dgm:t>
    </dgm:pt>
    <dgm:pt modelId="{2B96DE3A-CAFC-4BB8-ABCC-28E22579E004}">
      <dgm:prSet/>
      <dgm:spPr/>
      <dgm:t>
        <a:bodyPr/>
        <a:lstStyle/>
        <a:p>
          <a:r>
            <a:rPr lang="nl-BE" dirty="0"/>
            <a:t>Drinken, dienst, zingen, enz.</a:t>
          </a:r>
        </a:p>
      </dgm:t>
    </dgm:pt>
    <dgm:pt modelId="{F3AF7882-6491-4FF1-A949-46CEBF09FCDD}" type="parTrans" cxnId="{801514A6-C174-4008-B811-400FE0A89D0C}">
      <dgm:prSet/>
      <dgm:spPr/>
      <dgm:t>
        <a:bodyPr/>
        <a:lstStyle/>
        <a:p>
          <a:endParaRPr lang="nl-BE"/>
        </a:p>
      </dgm:t>
    </dgm:pt>
    <dgm:pt modelId="{7BB21F8C-AB06-4E81-8D07-48620F3FB0F7}" type="sibTrans" cxnId="{801514A6-C174-4008-B811-400FE0A89D0C}">
      <dgm:prSet/>
      <dgm:spPr/>
      <dgm:t>
        <a:bodyPr/>
        <a:lstStyle/>
        <a:p>
          <a:endParaRPr lang="nl-BE"/>
        </a:p>
      </dgm:t>
    </dgm:pt>
    <dgm:pt modelId="{8F7236B3-8F1C-4FF1-A473-3219B11CAF0C}">
      <dgm:prSet phldrT="[Tekst]"/>
      <dgm:spPr/>
      <dgm:t>
        <a:bodyPr/>
        <a:lstStyle/>
        <a:p>
          <a:r>
            <a:rPr lang="nl-BE" dirty="0"/>
            <a:t>[Pauze]</a:t>
          </a:r>
        </a:p>
      </dgm:t>
    </dgm:pt>
    <dgm:pt modelId="{BB31E63E-6979-454B-B996-6CE57E92C939}" type="parTrans" cxnId="{468015C5-A8DB-4D8F-B25F-D559BC32DD3F}">
      <dgm:prSet/>
      <dgm:spPr/>
      <dgm:t>
        <a:bodyPr/>
        <a:lstStyle/>
        <a:p>
          <a:endParaRPr lang="nl-BE"/>
        </a:p>
      </dgm:t>
    </dgm:pt>
    <dgm:pt modelId="{24D908BC-63C2-4CC6-9D0B-7B2D2D8D374D}" type="sibTrans" cxnId="{468015C5-A8DB-4D8F-B25F-D559BC32DD3F}">
      <dgm:prSet/>
      <dgm:spPr/>
      <dgm:t>
        <a:bodyPr/>
        <a:lstStyle/>
        <a:p>
          <a:endParaRPr lang="nl-BE"/>
        </a:p>
      </dgm:t>
    </dgm:pt>
    <dgm:pt modelId="{40D1BB88-6DF0-4F45-9D8A-72023917DFAE}">
      <dgm:prSet phldrT="[Tekst]"/>
      <dgm:spPr/>
      <dgm:t>
        <a:bodyPr/>
        <a:lstStyle/>
        <a:p>
          <a:r>
            <a:rPr lang="nl-BE" dirty="0"/>
            <a:t>[Einde maaltijd]</a:t>
          </a:r>
        </a:p>
      </dgm:t>
    </dgm:pt>
    <dgm:pt modelId="{E85D3B78-68C1-47F8-95C6-9893EBF9B7DE}" type="parTrans" cxnId="{5DADB627-12B4-49E8-A220-5A14230DB29F}">
      <dgm:prSet/>
      <dgm:spPr/>
      <dgm:t>
        <a:bodyPr/>
        <a:lstStyle/>
        <a:p>
          <a:endParaRPr lang="nl-BE"/>
        </a:p>
      </dgm:t>
    </dgm:pt>
    <dgm:pt modelId="{5FB81DB8-D6A2-4633-9CBB-9ED15CE9277A}" type="sibTrans" cxnId="{5DADB627-12B4-49E8-A220-5A14230DB29F}">
      <dgm:prSet/>
      <dgm:spPr/>
      <dgm:t>
        <a:bodyPr/>
        <a:lstStyle/>
        <a:p>
          <a:endParaRPr lang="nl-BE"/>
        </a:p>
      </dgm:t>
    </dgm:pt>
    <dgm:pt modelId="{1B4A9B93-450A-417A-B274-54854199F2FA}" type="pres">
      <dgm:prSet presAssocID="{0A4BB268-A159-484C-B4AF-C83EAB5C83C9}" presName="linear" presStyleCnt="0">
        <dgm:presLayoutVars>
          <dgm:dir/>
          <dgm:animLvl val="lvl"/>
          <dgm:resizeHandles val="exact"/>
        </dgm:presLayoutVars>
      </dgm:prSet>
      <dgm:spPr/>
    </dgm:pt>
    <dgm:pt modelId="{EA9064EF-0914-4927-8BE0-8C6833B02CEE}" type="pres">
      <dgm:prSet presAssocID="{38060C69-69A0-4098-9D21-BC0A5538631B}" presName="parentLin" presStyleCnt="0"/>
      <dgm:spPr/>
    </dgm:pt>
    <dgm:pt modelId="{097567BD-0474-4797-AFE6-68F45EB0540B}" type="pres">
      <dgm:prSet presAssocID="{38060C69-69A0-4098-9D21-BC0A5538631B}" presName="parentLeftMargin" presStyleLbl="node1" presStyleIdx="0" presStyleCnt="2"/>
      <dgm:spPr/>
    </dgm:pt>
    <dgm:pt modelId="{49FA63D1-C678-4570-9237-E7F49F572CC2}" type="pres">
      <dgm:prSet presAssocID="{38060C69-69A0-4098-9D21-BC0A5538631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EFA42B-3449-4962-A49C-DE92C2AAAE4B}" type="pres">
      <dgm:prSet presAssocID="{38060C69-69A0-4098-9D21-BC0A5538631B}" presName="negativeSpace" presStyleCnt="0"/>
      <dgm:spPr/>
    </dgm:pt>
    <dgm:pt modelId="{A262F2DB-0017-4766-9EFD-1738C7EB4E87}" type="pres">
      <dgm:prSet presAssocID="{38060C69-69A0-4098-9D21-BC0A5538631B}" presName="childText" presStyleLbl="conFgAcc1" presStyleIdx="0" presStyleCnt="2">
        <dgm:presLayoutVars>
          <dgm:bulletEnabled val="1"/>
        </dgm:presLayoutVars>
      </dgm:prSet>
      <dgm:spPr/>
    </dgm:pt>
    <dgm:pt modelId="{5D99A89E-39B7-453D-930C-7586D64A7173}" type="pres">
      <dgm:prSet presAssocID="{5FE80F2D-1AE8-4F45-8424-D4B47967F983}" presName="spaceBetweenRectangles" presStyleCnt="0"/>
      <dgm:spPr/>
    </dgm:pt>
    <dgm:pt modelId="{10C8579F-812B-4102-B34D-8269FB1D3DED}" type="pres">
      <dgm:prSet presAssocID="{3A4E24BF-FDCF-4C7F-9CF1-4E9235BDAB75}" presName="parentLin" presStyleCnt="0"/>
      <dgm:spPr/>
    </dgm:pt>
    <dgm:pt modelId="{F42B25C8-0071-488F-A70E-3B58C059A7CD}" type="pres">
      <dgm:prSet presAssocID="{3A4E24BF-FDCF-4C7F-9CF1-4E9235BDAB75}" presName="parentLeftMargin" presStyleLbl="node1" presStyleIdx="0" presStyleCnt="2"/>
      <dgm:spPr/>
    </dgm:pt>
    <dgm:pt modelId="{E28E74B6-2223-4E5A-BADC-AECBDB702C02}" type="pres">
      <dgm:prSet presAssocID="{3A4E24BF-FDCF-4C7F-9CF1-4E9235BDAB7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6A80890-832D-46F7-88CC-E0164ACF1573}" type="pres">
      <dgm:prSet presAssocID="{3A4E24BF-FDCF-4C7F-9CF1-4E9235BDAB75}" presName="negativeSpace" presStyleCnt="0"/>
      <dgm:spPr/>
    </dgm:pt>
    <dgm:pt modelId="{DFF3C735-C23A-424B-AD5E-83078563B6E3}" type="pres">
      <dgm:prSet presAssocID="{3A4E24BF-FDCF-4C7F-9CF1-4E9235BDAB7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192C08-EC31-4488-AE8A-7955B05B595D}" type="presOf" srcId="{3A4E24BF-FDCF-4C7F-9CF1-4E9235BDAB75}" destId="{F42B25C8-0071-488F-A70E-3B58C059A7CD}" srcOrd="0" destOrd="0" presId="urn:microsoft.com/office/officeart/2005/8/layout/list1"/>
    <dgm:cxn modelId="{1248600C-800F-45F0-915B-31567DDF598A}" srcId="{38060C69-69A0-4098-9D21-BC0A5538631B}" destId="{E77CD8DA-9213-44C3-9E16-3C437A28E4F9}" srcOrd="0" destOrd="0" parTransId="{9B8576E3-9C46-40B8-9817-13C38AA36CB4}" sibTransId="{4687249C-8098-49B7-9352-B6196542FF03}"/>
    <dgm:cxn modelId="{041EA811-B9CC-4558-8270-7BFCA6BA6D5C}" srcId="{0A4BB268-A159-484C-B4AF-C83EAB5C83C9}" destId="{3A4E24BF-FDCF-4C7F-9CF1-4E9235BDAB75}" srcOrd="1" destOrd="0" parTransId="{363808E1-401C-42D4-AA58-0F6F858BF3A0}" sibTransId="{13483F37-F92B-44AA-B803-FFB645064D4C}"/>
    <dgm:cxn modelId="{1D9F4117-6486-4774-919D-88A76F6F9E59}" type="presOf" srcId="{E5AF2DC9-E21A-4A41-BC3E-66012FC598E9}" destId="{DFF3C735-C23A-424B-AD5E-83078563B6E3}" srcOrd="0" destOrd="0" presId="urn:microsoft.com/office/officeart/2005/8/layout/list1"/>
    <dgm:cxn modelId="{5DADB627-12B4-49E8-A220-5A14230DB29F}" srcId="{3A4E24BF-FDCF-4C7F-9CF1-4E9235BDAB75}" destId="{40D1BB88-6DF0-4F45-9D8A-72023917DFAE}" srcOrd="3" destOrd="0" parTransId="{E85D3B78-68C1-47F8-95C6-9893EBF9B7DE}" sibTransId="{5FB81DB8-D6A2-4633-9CBB-9ED15CE9277A}"/>
    <dgm:cxn modelId="{8B67FC29-41D8-4A67-AF9D-510D85B24FB4}" type="presOf" srcId="{6985C26C-6055-45B0-AF8F-29BF4205727D}" destId="{A262F2DB-0017-4766-9EFD-1738C7EB4E87}" srcOrd="0" destOrd="2" presId="urn:microsoft.com/office/officeart/2005/8/layout/list1"/>
    <dgm:cxn modelId="{90E16C3A-C6B9-4AFB-B2A0-5E17BD6F12A5}" type="presOf" srcId="{0CDCDFE4-3CE2-44D9-A539-DCEB8C00342B}" destId="{A262F2DB-0017-4766-9EFD-1738C7EB4E87}" srcOrd="0" destOrd="4" presId="urn:microsoft.com/office/officeart/2005/8/layout/list1"/>
    <dgm:cxn modelId="{ED06205E-6249-4923-931B-C18406D717DA}" srcId="{38060C69-69A0-4098-9D21-BC0A5538631B}" destId="{D965E243-C61B-408D-A89B-25AC03AAF7DB}" srcOrd="3" destOrd="0" parTransId="{D232AC70-2EFB-48CD-9550-B17AF6197797}" sibTransId="{8F4F522C-16FF-4873-A478-B7FBC0443865}"/>
    <dgm:cxn modelId="{6F5D0262-0A77-498F-8E49-3DDE17136F67}" type="presOf" srcId="{C28DE4A4-78DE-4E5F-8F9B-E21327C35BD9}" destId="{A262F2DB-0017-4766-9EFD-1738C7EB4E87}" srcOrd="0" destOrd="1" presId="urn:microsoft.com/office/officeart/2005/8/layout/list1"/>
    <dgm:cxn modelId="{C757E866-982E-49A2-BD61-FB8059F2BA83}" type="presOf" srcId="{38060C69-69A0-4098-9D21-BC0A5538631B}" destId="{097567BD-0474-4797-AFE6-68F45EB0540B}" srcOrd="0" destOrd="0" presId="urn:microsoft.com/office/officeart/2005/8/layout/list1"/>
    <dgm:cxn modelId="{5D6CE06A-66DF-45D5-A621-47AD81581173}" type="presOf" srcId="{32DE2A02-EF4F-46DD-91BC-C87903D99BDE}" destId="{A262F2DB-0017-4766-9EFD-1738C7EB4E87}" srcOrd="0" destOrd="5" presId="urn:microsoft.com/office/officeart/2005/8/layout/list1"/>
    <dgm:cxn modelId="{8455DF50-94C2-438A-8AD2-55C1DE6FFB0A}" type="presOf" srcId="{40D1BB88-6DF0-4F45-9D8A-72023917DFAE}" destId="{DFF3C735-C23A-424B-AD5E-83078563B6E3}" srcOrd="0" destOrd="3" presId="urn:microsoft.com/office/officeart/2005/8/layout/list1"/>
    <dgm:cxn modelId="{F145EE52-278E-4D7E-A89D-C4682FB555AB}" type="presOf" srcId="{7F377575-D571-4237-9AC0-CADC754F11A1}" destId="{DFF3C735-C23A-424B-AD5E-83078563B6E3}" srcOrd="0" destOrd="2" presId="urn:microsoft.com/office/officeart/2005/8/layout/list1"/>
    <dgm:cxn modelId="{430D9474-4D34-4BED-9D35-9ABD0DC60A07}" srcId="{3A4E24BF-FDCF-4C7F-9CF1-4E9235BDAB75}" destId="{E5AF2DC9-E21A-4A41-BC3E-66012FC598E9}" srcOrd="0" destOrd="0" parTransId="{477D9E27-9B96-463F-B19F-E81823CD1D71}" sibTransId="{1AAB487E-27DA-4793-9822-22B643BE32CB}"/>
    <dgm:cxn modelId="{9113E554-018B-4D9E-938B-59616D09E829}" type="presOf" srcId="{0A4BB268-A159-484C-B4AF-C83EAB5C83C9}" destId="{1B4A9B93-450A-417A-B274-54854199F2FA}" srcOrd="0" destOrd="0" presId="urn:microsoft.com/office/officeart/2005/8/layout/list1"/>
    <dgm:cxn modelId="{085FC57D-7D73-4C3E-902B-8DEB15AFCD2B}" srcId="{0A4BB268-A159-484C-B4AF-C83EAB5C83C9}" destId="{38060C69-69A0-4098-9D21-BC0A5538631B}" srcOrd="0" destOrd="0" parTransId="{70AF6A5B-50CF-4EB4-9673-D6F853DBD838}" sibTransId="{5FE80F2D-1AE8-4F45-8424-D4B47967F983}"/>
    <dgm:cxn modelId="{EF6F687E-C5AA-4A5F-8C2B-8521CA12993F}" srcId="{3A4E24BF-FDCF-4C7F-9CF1-4E9235BDAB75}" destId="{7F377575-D571-4237-9AC0-CADC754F11A1}" srcOrd="2" destOrd="0" parTransId="{2B00637B-093B-4C90-BF83-16950C728060}" sibTransId="{86229478-EF2C-4F10-9700-7DB2B72E33A1}"/>
    <dgm:cxn modelId="{40B4E38F-D67A-4FF6-B563-079E0EC8AA2A}" type="presOf" srcId="{EDCFC1EC-6F5C-45DE-8213-DCAC39D651CE}" destId="{DFF3C735-C23A-424B-AD5E-83078563B6E3}" srcOrd="0" destOrd="4" presId="urn:microsoft.com/office/officeart/2005/8/layout/list1"/>
    <dgm:cxn modelId="{E29E1E92-7467-4D78-A8AB-C61FC189A4CD}" srcId="{38060C69-69A0-4098-9D21-BC0A5538631B}" destId="{6985C26C-6055-45B0-AF8F-29BF4205727D}" srcOrd="2" destOrd="0" parTransId="{6319F04F-6380-4F26-82E6-4870207EB65E}" sibTransId="{77ECF280-B502-47CB-96EF-4F0859E04A1B}"/>
    <dgm:cxn modelId="{769FC4A3-5CB3-45A8-A18A-C2B6E708012E}" srcId="{38060C69-69A0-4098-9D21-BC0A5538631B}" destId="{C28DE4A4-78DE-4E5F-8F9B-E21327C35BD9}" srcOrd="1" destOrd="0" parTransId="{43F5ABBA-6383-4BB9-AEDC-682FD260388E}" sibTransId="{7F57A0BE-9ABF-4CC2-B7FE-8AAF57D801DF}"/>
    <dgm:cxn modelId="{801514A6-C174-4008-B811-400FE0A89D0C}" srcId="{3A4E24BF-FDCF-4C7F-9CF1-4E9235BDAB75}" destId="{2B96DE3A-CAFC-4BB8-ABCC-28E22579E004}" srcOrd="5" destOrd="0" parTransId="{F3AF7882-6491-4FF1-A949-46CEBF09FCDD}" sibTransId="{7BB21F8C-AB06-4E81-8D07-48620F3FB0F7}"/>
    <dgm:cxn modelId="{AD16C7B0-57BD-48D4-A285-DA3B57483464}" type="presOf" srcId="{2B96DE3A-CAFC-4BB8-ABCC-28E22579E004}" destId="{DFF3C735-C23A-424B-AD5E-83078563B6E3}" srcOrd="0" destOrd="5" presId="urn:microsoft.com/office/officeart/2005/8/layout/list1"/>
    <dgm:cxn modelId="{A385E9BC-F84E-46EB-8A27-388848F2130B}" type="presOf" srcId="{3A4E24BF-FDCF-4C7F-9CF1-4E9235BDAB75}" destId="{E28E74B6-2223-4E5A-BADC-AECBDB702C02}" srcOrd="1" destOrd="0" presId="urn:microsoft.com/office/officeart/2005/8/layout/list1"/>
    <dgm:cxn modelId="{468015C5-A8DB-4D8F-B25F-D559BC32DD3F}" srcId="{3A4E24BF-FDCF-4C7F-9CF1-4E9235BDAB75}" destId="{8F7236B3-8F1C-4FF1-A473-3219B11CAF0C}" srcOrd="1" destOrd="0" parTransId="{BB31E63E-6979-454B-B996-6CE57E92C939}" sibTransId="{24D908BC-63C2-4CC6-9D0B-7B2D2D8D374D}"/>
    <dgm:cxn modelId="{545B09CD-BAE6-4A1B-A154-FD4FEC391EC5}" type="presOf" srcId="{38060C69-69A0-4098-9D21-BC0A5538631B}" destId="{49FA63D1-C678-4570-9237-E7F49F572CC2}" srcOrd="1" destOrd="0" presId="urn:microsoft.com/office/officeart/2005/8/layout/list1"/>
    <dgm:cxn modelId="{D4D851D0-EC1E-438D-9183-ED21D5F56B89}" type="presOf" srcId="{8F7236B3-8F1C-4FF1-A473-3219B11CAF0C}" destId="{DFF3C735-C23A-424B-AD5E-83078563B6E3}" srcOrd="0" destOrd="1" presId="urn:microsoft.com/office/officeart/2005/8/layout/list1"/>
    <dgm:cxn modelId="{1814C5D6-D11F-4849-909D-D620D0EE2400}" type="presOf" srcId="{E77CD8DA-9213-44C3-9E16-3C437A28E4F9}" destId="{A262F2DB-0017-4766-9EFD-1738C7EB4E87}" srcOrd="0" destOrd="0" presId="urn:microsoft.com/office/officeart/2005/8/layout/list1"/>
    <dgm:cxn modelId="{CAB6BDE2-2855-4703-AC64-1391204ABBF3}" type="presOf" srcId="{D965E243-C61B-408D-A89B-25AC03AAF7DB}" destId="{A262F2DB-0017-4766-9EFD-1738C7EB4E87}" srcOrd="0" destOrd="3" presId="urn:microsoft.com/office/officeart/2005/8/layout/list1"/>
    <dgm:cxn modelId="{5697FEEE-99B8-452D-B0C9-54DD07DC58BB}" srcId="{3A4E24BF-FDCF-4C7F-9CF1-4E9235BDAB75}" destId="{EDCFC1EC-6F5C-45DE-8213-DCAC39D651CE}" srcOrd="4" destOrd="0" parTransId="{F2270CDD-6A89-43E1-AC8E-2818C5BC4411}" sibTransId="{69EC547A-8F0A-4A80-B811-78011AE51C27}"/>
    <dgm:cxn modelId="{5BBF37F9-661F-41AA-8718-3B3707DA18DE}" srcId="{38060C69-69A0-4098-9D21-BC0A5538631B}" destId="{32DE2A02-EF4F-46DD-91BC-C87903D99BDE}" srcOrd="5" destOrd="0" parTransId="{6A653F98-7535-40AF-9CCB-D7A06F30FE56}" sibTransId="{A71513A7-DB5B-4F6E-B214-3922CCC1A6E7}"/>
    <dgm:cxn modelId="{812473F9-BA61-43D5-9175-930906A4B962}" srcId="{38060C69-69A0-4098-9D21-BC0A5538631B}" destId="{0CDCDFE4-3CE2-44D9-A539-DCEB8C00342B}" srcOrd="4" destOrd="0" parTransId="{AB5C4644-E18F-4143-886F-932249F4E3B6}" sibTransId="{ED819E94-4BBD-4381-8BBD-6C0451C7057C}"/>
    <dgm:cxn modelId="{7817729E-6A2B-40C4-8C00-5FAEDD3F3044}" type="presParOf" srcId="{1B4A9B93-450A-417A-B274-54854199F2FA}" destId="{EA9064EF-0914-4927-8BE0-8C6833B02CEE}" srcOrd="0" destOrd="0" presId="urn:microsoft.com/office/officeart/2005/8/layout/list1"/>
    <dgm:cxn modelId="{9BBD5CC9-D7C8-49C8-A780-471AC3A5D78F}" type="presParOf" srcId="{EA9064EF-0914-4927-8BE0-8C6833B02CEE}" destId="{097567BD-0474-4797-AFE6-68F45EB0540B}" srcOrd="0" destOrd="0" presId="urn:microsoft.com/office/officeart/2005/8/layout/list1"/>
    <dgm:cxn modelId="{3B391B93-5567-4302-B33A-8815B637E0C1}" type="presParOf" srcId="{EA9064EF-0914-4927-8BE0-8C6833B02CEE}" destId="{49FA63D1-C678-4570-9237-E7F49F572CC2}" srcOrd="1" destOrd="0" presId="urn:microsoft.com/office/officeart/2005/8/layout/list1"/>
    <dgm:cxn modelId="{1176B5CC-2550-41BC-A315-CFF9A6DD01EA}" type="presParOf" srcId="{1B4A9B93-450A-417A-B274-54854199F2FA}" destId="{93EFA42B-3449-4962-A49C-DE92C2AAAE4B}" srcOrd="1" destOrd="0" presId="urn:microsoft.com/office/officeart/2005/8/layout/list1"/>
    <dgm:cxn modelId="{12A413D3-BA59-4731-A25D-D6F132838EF1}" type="presParOf" srcId="{1B4A9B93-450A-417A-B274-54854199F2FA}" destId="{A262F2DB-0017-4766-9EFD-1738C7EB4E87}" srcOrd="2" destOrd="0" presId="urn:microsoft.com/office/officeart/2005/8/layout/list1"/>
    <dgm:cxn modelId="{97A712FB-6667-4511-9594-B18C9DE9B764}" type="presParOf" srcId="{1B4A9B93-450A-417A-B274-54854199F2FA}" destId="{5D99A89E-39B7-453D-930C-7586D64A7173}" srcOrd="3" destOrd="0" presId="urn:microsoft.com/office/officeart/2005/8/layout/list1"/>
    <dgm:cxn modelId="{D67B5C03-CD32-4132-8ADF-FFC82C1B0ACA}" type="presParOf" srcId="{1B4A9B93-450A-417A-B274-54854199F2FA}" destId="{10C8579F-812B-4102-B34D-8269FB1D3DED}" srcOrd="4" destOrd="0" presId="urn:microsoft.com/office/officeart/2005/8/layout/list1"/>
    <dgm:cxn modelId="{3E5D280B-9963-42F0-8A99-3C455965F532}" type="presParOf" srcId="{10C8579F-812B-4102-B34D-8269FB1D3DED}" destId="{F42B25C8-0071-488F-A70E-3B58C059A7CD}" srcOrd="0" destOrd="0" presId="urn:microsoft.com/office/officeart/2005/8/layout/list1"/>
    <dgm:cxn modelId="{24900922-5E09-46F9-A3CB-293ABD6F078E}" type="presParOf" srcId="{10C8579F-812B-4102-B34D-8269FB1D3DED}" destId="{E28E74B6-2223-4E5A-BADC-AECBDB702C02}" srcOrd="1" destOrd="0" presId="urn:microsoft.com/office/officeart/2005/8/layout/list1"/>
    <dgm:cxn modelId="{B461E727-D488-4BDB-94DF-25FD4BA40082}" type="presParOf" srcId="{1B4A9B93-450A-417A-B274-54854199F2FA}" destId="{E6A80890-832D-46F7-88CC-E0164ACF1573}" srcOrd="5" destOrd="0" presId="urn:microsoft.com/office/officeart/2005/8/layout/list1"/>
    <dgm:cxn modelId="{B38CC080-9C22-4A32-B926-31518A5DAD18}" type="presParOf" srcId="{1B4A9B93-450A-417A-B274-54854199F2FA}" destId="{DFF3C735-C23A-424B-AD5E-83078563B6E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04A4A-5DBE-40D5-80E5-64BD1FA35177}">
      <dsp:nvSpPr>
        <dsp:cNvPr id="0" name=""/>
        <dsp:cNvSpPr/>
      </dsp:nvSpPr>
      <dsp:spPr>
        <a:xfrm>
          <a:off x="3615" y="1128"/>
          <a:ext cx="4607523" cy="962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Paulus’ brieven aan </a:t>
          </a:r>
          <a:br>
            <a:rPr lang="nl-BE" sz="2000" kern="1200" dirty="0"/>
          </a:br>
          <a:r>
            <a:rPr lang="nl-BE" sz="2000" kern="1200" dirty="0"/>
            <a:t>7 Plaatsen</a:t>
          </a:r>
          <a:endParaRPr lang="nl-NL" sz="2000" kern="1200" dirty="0"/>
        </a:p>
      </dsp:txBody>
      <dsp:txXfrm>
        <a:off x="31799" y="29312"/>
        <a:ext cx="4551155" cy="905894"/>
      </dsp:txXfrm>
    </dsp:sp>
    <dsp:sp modelId="{551D1648-4AA9-4160-8237-7CEDFB4BC520}">
      <dsp:nvSpPr>
        <dsp:cNvPr id="0" name=""/>
        <dsp:cNvSpPr/>
      </dsp:nvSpPr>
      <dsp:spPr>
        <a:xfrm>
          <a:off x="3615" y="1183355"/>
          <a:ext cx="614009" cy="962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Rom</a:t>
          </a:r>
          <a:endParaRPr lang="nl-NL" sz="1700" kern="1200" dirty="0"/>
        </a:p>
      </dsp:txBody>
      <dsp:txXfrm>
        <a:off x="21599" y="1201339"/>
        <a:ext cx="578041" cy="926294"/>
      </dsp:txXfrm>
    </dsp:sp>
    <dsp:sp modelId="{10945EE3-42AB-49F2-8BA0-9076BB60BDB8}">
      <dsp:nvSpPr>
        <dsp:cNvPr id="0" name=""/>
        <dsp:cNvSpPr/>
      </dsp:nvSpPr>
      <dsp:spPr>
        <a:xfrm>
          <a:off x="669201" y="1183355"/>
          <a:ext cx="614009" cy="96226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1-2Kor</a:t>
          </a:r>
          <a:endParaRPr lang="nl-NL" sz="1700" kern="1200" dirty="0"/>
        </a:p>
      </dsp:txBody>
      <dsp:txXfrm>
        <a:off x="687185" y="1201339"/>
        <a:ext cx="578041" cy="926294"/>
      </dsp:txXfrm>
    </dsp:sp>
    <dsp:sp modelId="{9FE5FFD3-FA33-419E-8C73-ACEAB0036A5D}">
      <dsp:nvSpPr>
        <dsp:cNvPr id="0" name=""/>
        <dsp:cNvSpPr/>
      </dsp:nvSpPr>
      <dsp:spPr>
        <a:xfrm>
          <a:off x="1334787" y="1183355"/>
          <a:ext cx="614009" cy="962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Gal</a:t>
          </a:r>
          <a:endParaRPr lang="nl-NL" sz="1700" kern="1200" dirty="0"/>
        </a:p>
      </dsp:txBody>
      <dsp:txXfrm>
        <a:off x="1352771" y="1201339"/>
        <a:ext cx="578041" cy="926294"/>
      </dsp:txXfrm>
    </dsp:sp>
    <dsp:sp modelId="{84460553-61F6-4B51-A7E8-DBFE93971EDF}">
      <dsp:nvSpPr>
        <dsp:cNvPr id="0" name=""/>
        <dsp:cNvSpPr/>
      </dsp:nvSpPr>
      <dsp:spPr>
        <a:xfrm>
          <a:off x="2000372" y="1183355"/>
          <a:ext cx="614009" cy="962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 err="1"/>
            <a:t>Ef</a:t>
          </a:r>
          <a:endParaRPr lang="nl-NL" sz="1700" kern="1200" dirty="0"/>
        </a:p>
      </dsp:txBody>
      <dsp:txXfrm>
        <a:off x="2018356" y="1201339"/>
        <a:ext cx="578041" cy="926294"/>
      </dsp:txXfrm>
    </dsp:sp>
    <dsp:sp modelId="{B123652F-D022-4196-ADF1-AF7D7C2BBA25}">
      <dsp:nvSpPr>
        <dsp:cNvPr id="0" name=""/>
        <dsp:cNvSpPr/>
      </dsp:nvSpPr>
      <dsp:spPr>
        <a:xfrm>
          <a:off x="2665958" y="1183355"/>
          <a:ext cx="614009" cy="962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Fil</a:t>
          </a:r>
          <a:endParaRPr lang="nl-NL" sz="1700" kern="1200" dirty="0"/>
        </a:p>
      </dsp:txBody>
      <dsp:txXfrm>
        <a:off x="2683942" y="1201339"/>
        <a:ext cx="578041" cy="926294"/>
      </dsp:txXfrm>
    </dsp:sp>
    <dsp:sp modelId="{B1DADA06-CC3B-49F0-AD8E-F89941975C7B}">
      <dsp:nvSpPr>
        <dsp:cNvPr id="0" name=""/>
        <dsp:cNvSpPr/>
      </dsp:nvSpPr>
      <dsp:spPr>
        <a:xfrm>
          <a:off x="3331544" y="1183355"/>
          <a:ext cx="614009" cy="962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Kol</a:t>
          </a:r>
          <a:endParaRPr lang="nl-NL" sz="1700" kern="1200" dirty="0"/>
        </a:p>
      </dsp:txBody>
      <dsp:txXfrm>
        <a:off x="3349528" y="1201339"/>
        <a:ext cx="578041" cy="926294"/>
      </dsp:txXfrm>
    </dsp:sp>
    <dsp:sp modelId="{84657117-281C-4264-8B1B-C439C30DA018}">
      <dsp:nvSpPr>
        <dsp:cNvPr id="0" name=""/>
        <dsp:cNvSpPr/>
      </dsp:nvSpPr>
      <dsp:spPr>
        <a:xfrm>
          <a:off x="3997130" y="1183355"/>
          <a:ext cx="614009" cy="96226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1-2Tes</a:t>
          </a:r>
          <a:endParaRPr lang="nl-NL" sz="1700" kern="1200" dirty="0"/>
        </a:p>
      </dsp:txBody>
      <dsp:txXfrm>
        <a:off x="4015114" y="1201339"/>
        <a:ext cx="578041" cy="926294"/>
      </dsp:txXfrm>
    </dsp:sp>
    <dsp:sp modelId="{9915380B-BF02-4820-A654-BFCE637DF647}">
      <dsp:nvSpPr>
        <dsp:cNvPr id="0" name=""/>
        <dsp:cNvSpPr/>
      </dsp:nvSpPr>
      <dsp:spPr>
        <a:xfrm>
          <a:off x="4714292" y="1128"/>
          <a:ext cx="614009" cy="962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Heb</a:t>
          </a:r>
          <a:endParaRPr lang="nl-NL" sz="2000" kern="1200" dirty="0"/>
        </a:p>
      </dsp:txBody>
      <dsp:txXfrm>
        <a:off x="4732276" y="19112"/>
        <a:ext cx="578041" cy="926294"/>
      </dsp:txXfrm>
    </dsp:sp>
    <dsp:sp modelId="{9F8AD0DA-DBCA-4DCF-B152-1D2880EC1A2C}">
      <dsp:nvSpPr>
        <dsp:cNvPr id="0" name=""/>
        <dsp:cNvSpPr/>
      </dsp:nvSpPr>
      <dsp:spPr>
        <a:xfrm>
          <a:off x="5431455" y="1128"/>
          <a:ext cx="2610766" cy="962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Paulus’ brieven aan </a:t>
          </a:r>
          <a:br>
            <a:rPr lang="nl-BE" sz="2000" kern="1200" dirty="0"/>
          </a:br>
          <a:r>
            <a:rPr lang="nl-BE" sz="2000" kern="1200" dirty="0"/>
            <a:t>4 Personen</a:t>
          </a:r>
          <a:endParaRPr lang="nl-NL" sz="2000" kern="1200" dirty="0"/>
        </a:p>
      </dsp:txBody>
      <dsp:txXfrm>
        <a:off x="5459639" y="29312"/>
        <a:ext cx="2554398" cy="905894"/>
      </dsp:txXfrm>
    </dsp:sp>
    <dsp:sp modelId="{162C9AD9-6C90-4DF6-B33D-55E97FEE528B}">
      <dsp:nvSpPr>
        <dsp:cNvPr id="0" name=""/>
        <dsp:cNvSpPr/>
      </dsp:nvSpPr>
      <dsp:spPr>
        <a:xfrm>
          <a:off x="5431455" y="1183355"/>
          <a:ext cx="614009" cy="962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1Tim</a:t>
          </a:r>
          <a:endParaRPr lang="nl-NL" sz="1700" kern="1200" dirty="0"/>
        </a:p>
      </dsp:txBody>
      <dsp:txXfrm>
        <a:off x="5449439" y="1201339"/>
        <a:ext cx="578041" cy="926294"/>
      </dsp:txXfrm>
    </dsp:sp>
    <dsp:sp modelId="{CC830E98-DE55-44B5-A813-45448791BA7B}">
      <dsp:nvSpPr>
        <dsp:cNvPr id="0" name=""/>
        <dsp:cNvSpPr/>
      </dsp:nvSpPr>
      <dsp:spPr>
        <a:xfrm>
          <a:off x="6097041" y="1183355"/>
          <a:ext cx="614009" cy="962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2Tim</a:t>
          </a:r>
          <a:endParaRPr lang="nl-NL" sz="1700" kern="1200" dirty="0"/>
        </a:p>
      </dsp:txBody>
      <dsp:txXfrm>
        <a:off x="6115025" y="1201339"/>
        <a:ext cx="578041" cy="926294"/>
      </dsp:txXfrm>
    </dsp:sp>
    <dsp:sp modelId="{0CA76FDE-0166-42D0-BDAE-4EFDC11D9A49}">
      <dsp:nvSpPr>
        <dsp:cNvPr id="0" name=""/>
        <dsp:cNvSpPr/>
      </dsp:nvSpPr>
      <dsp:spPr>
        <a:xfrm>
          <a:off x="6762627" y="1183355"/>
          <a:ext cx="614009" cy="962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Tit</a:t>
          </a:r>
          <a:endParaRPr lang="nl-NL" sz="1700" kern="1200" dirty="0"/>
        </a:p>
      </dsp:txBody>
      <dsp:txXfrm>
        <a:off x="6780611" y="1201339"/>
        <a:ext cx="578041" cy="926294"/>
      </dsp:txXfrm>
    </dsp:sp>
    <dsp:sp modelId="{9BB721A7-E38D-4F51-B90A-619FC3C6E5E1}">
      <dsp:nvSpPr>
        <dsp:cNvPr id="0" name=""/>
        <dsp:cNvSpPr/>
      </dsp:nvSpPr>
      <dsp:spPr>
        <a:xfrm>
          <a:off x="7428212" y="1183355"/>
          <a:ext cx="614009" cy="962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Film</a:t>
          </a:r>
          <a:endParaRPr lang="nl-NL" sz="1700" kern="1200" dirty="0"/>
        </a:p>
      </dsp:txBody>
      <dsp:txXfrm>
        <a:off x="7446196" y="1201339"/>
        <a:ext cx="578041" cy="926294"/>
      </dsp:txXfrm>
    </dsp:sp>
    <dsp:sp modelId="{56DA9655-3548-4933-9BD9-789EDD171005}">
      <dsp:nvSpPr>
        <dsp:cNvPr id="0" name=""/>
        <dsp:cNvSpPr/>
      </dsp:nvSpPr>
      <dsp:spPr>
        <a:xfrm>
          <a:off x="8145375" y="1128"/>
          <a:ext cx="614009" cy="962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Op</a:t>
          </a:r>
          <a:endParaRPr lang="nl-NL" sz="2000" kern="1200" dirty="0"/>
        </a:p>
      </dsp:txBody>
      <dsp:txXfrm>
        <a:off x="8163359" y="19112"/>
        <a:ext cx="578041" cy="926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38FC0-DAFE-494E-A6E4-D99F0DB54414}">
      <dsp:nvSpPr>
        <dsp:cNvPr id="0" name=""/>
        <dsp:cNvSpPr/>
      </dsp:nvSpPr>
      <dsp:spPr>
        <a:xfrm>
          <a:off x="275689" y="2616"/>
          <a:ext cx="9584903" cy="9921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Kerkstichting</a:t>
          </a:r>
          <a:br>
            <a:rPr lang="nl-BE" sz="2100" kern="1200" dirty="0"/>
          </a:br>
          <a:r>
            <a:rPr lang="nl-BE" sz="2100" kern="1200" dirty="0"/>
            <a:t>Maart, 50 n.Chr.</a:t>
          </a:r>
        </a:p>
      </dsp:txBody>
      <dsp:txXfrm>
        <a:off x="771783" y="2616"/>
        <a:ext cx="8592716" cy="992187"/>
      </dsp:txXfrm>
    </dsp:sp>
    <dsp:sp modelId="{0EA96FB3-1156-41B8-BA56-16027E37B4F6}">
      <dsp:nvSpPr>
        <dsp:cNvPr id="0" name=""/>
        <dsp:cNvSpPr/>
      </dsp:nvSpPr>
      <dsp:spPr>
        <a:xfrm>
          <a:off x="275689" y="1133710"/>
          <a:ext cx="2480468" cy="9921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Brief 1: 0Kor.</a:t>
          </a:r>
        </a:p>
      </dsp:txBody>
      <dsp:txXfrm>
        <a:off x="771783" y="1133710"/>
        <a:ext cx="1488281" cy="992187"/>
      </dsp:txXfrm>
    </dsp:sp>
    <dsp:sp modelId="{C7FC81A2-A3CC-4793-BE74-7392E1B583E1}">
      <dsp:nvSpPr>
        <dsp:cNvPr id="0" name=""/>
        <dsp:cNvSpPr/>
      </dsp:nvSpPr>
      <dsp:spPr>
        <a:xfrm>
          <a:off x="2433697" y="1218046"/>
          <a:ext cx="7394593" cy="823515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Zie 1Kor. 5:9</a:t>
          </a:r>
        </a:p>
      </dsp:txBody>
      <dsp:txXfrm>
        <a:off x="2845455" y="1218046"/>
        <a:ext cx="6571078" cy="823515"/>
      </dsp:txXfrm>
    </dsp:sp>
    <dsp:sp modelId="{F0E8A4E9-D9E4-4DCD-886F-019055102C6B}">
      <dsp:nvSpPr>
        <dsp:cNvPr id="0" name=""/>
        <dsp:cNvSpPr/>
      </dsp:nvSpPr>
      <dsp:spPr>
        <a:xfrm>
          <a:off x="275689" y="2264804"/>
          <a:ext cx="2480468" cy="9921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Brief 2: </a:t>
          </a:r>
          <a:r>
            <a:rPr lang="nl-BE" sz="2100" b="1" u="sng" kern="1200" dirty="0"/>
            <a:t>1Kor.</a:t>
          </a:r>
          <a:br>
            <a:rPr lang="nl-BE" sz="2100" kern="1200" dirty="0"/>
          </a:br>
          <a:r>
            <a:rPr lang="nl-BE" sz="2100" kern="1200" dirty="0"/>
            <a:t>Lente 54n.Chr.</a:t>
          </a:r>
        </a:p>
      </dsp:txBody>
      <dsp:txXfrm>
        <a:off x="771783" y="2264804"/>
        <a:ext cx="1488281" cy="992187"/>
      </dsp:txXfrm>
    </dsp:sp>
    <dsp:sp modelId="{BB47D515-4098-479F-87D6-73C29E43BD67}">
      <dsp:nvSpPr>
        <dsp:cNvPr id="0" name=""/>
        <dsp:cNvSpPr/>
      </dsp:nvSpPr>
      <dsp:spPr>
        <a:xfrm>
          <a:off x="2433697" y="2349140"/>
          <a:ext cx="3838715" cy="823515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Bezoek Korinthe vanuit Efeze</a:t>
          </a:r>
          <a:br>
            <a:rPr lang="nl-BE" sz="1200" kern="1200" dirty="0"/>
          </a:br>
          <a:r>
            <a:rPr lang="nl-BE" sz="1200" kern="1200" dirty="0"/>
            <a:t>(2Kor. 12:14; 13:1-2)</a:t>
          </a:r>
        </a:p>
      </dsp:txBody>
      <dsp:txXfrm>
        <a:off x="2845455" y="2349140"/>
        <a:ext cx="3015200" cy="823515"/>
      </dsp:txXfrm>
    </dsp:sp>
    <dsp:sp modelId="{654ACA92-5854-41AB-BAE0-9FB0F14304E3}">
      <dsp:nvSpPr>
        <dsp:cNvPr id="0" name=""/>
        <dsp:cNvSpPr/>
      </dsp:nvSpPr>
      <dsp:spPr>
        <a:xfrm>
          <a:off x="5984181" y="2349140"/>
          <a:ext cx="3838715" cy="823515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Naar Efeze wegens gemeentelid</a:t>
          </a:r>
          <a:br>
            <a:rPr lang="nl-BE" sz="1200" kern="1200" dirty="0"/>
          </a:br>
          <a:r>
            <a:rPr lang="nl-BE" sz="1200" kern="1200" dirty="0"/>
            <a:t>(2Kor. 2:3-11)</a:t>
          </a:r>
        </a:p>
      </dsp:txBody>
      <dsp:txXfrm>
        <a:off x="6395939" y="2349140"/>
        <a:ext cx="3015200" cy="823515"/>
      </dsp:txXfrm>
    </dsp:sp>
    <dsp:sp modelId="{29F662E1-C88F-43C9-A58D-093CC3C753C2}">
      <dsp:nvSpPr>
        <dsp:cNvPr id="0" name=""/>
        <dsp:cNvSpPr/>
      </dsp:nvSpPr>
      <dsp:spPr>
        <a:xfrm>
          <a:off x="275689" y="3395898"/>
          <a:ext cx="2480468" cy="9921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Brief 3: </a:t>
          </a:r>
          <a:r>
            <a:rPr lang="nl-BE" sz="2100" kern="1200" dirty="0" err="1"/>
            <a:t>tKor</a:t>
          </a:r>
          <a:r>
            <a:rPr lang="nl-BE" sz="2100" kern="1200" dirty="0"/>
            <a:t>.</a:t>
          </a:r>
        </a:p>
      </dsp:txBody>
      <dsp:txXfrm>
        <a:off x="771783" y="3395898"/>
        <a:ext cx="1488281" cy="992187"/>
      </dsp:txXfrm>
    </dsp:sp>
    <dsp:sp modelId="{24A51FFE-54B2-4161-AE08-A2397C5B83DA}">
      <dsp:nvSpPr>
        <dsp:cNvPr id="0" name=""/>
        <dsp:cNvSpPr/>
      </dsp:nvSpPr>
      <dsp:spPr>
        <a:xfrm>
          <a:off x="2433697" y="3480233"/>
          <a:ext cx="2058789" cy="823515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‘Tranenbrief’ via Titus </a:t>
          </a:r>
          <a:br>
            <a:rPr lang="nl-BE" sz="1200" kern="1200" dirty="0"/>
          </a:br>
          <a:r>
            <a:rPr lang="nl-BE" sz="1200" kern="1200" dirty="0"/>
            <a:t>(2Kor. 2:4)</a:t>
          </a:r>
        </a:p>
      </dsp:txBody>
      <dsp:txXfrm>
        <a:off x="2845455" y="3480233"/>
        <a:ext cx="1235274" cy="823515"/>
      </dsp:txXfrm>
    </dsp:sp>
    <dsp:sp modelId="{FD0542B5-81BB-4C92-AD8C-9A0691555D34}">
      <dsp:nvSpPr>
        <dsp:cNvPr id="0" name=""/>
        <dsp:cNvSpPr/>
      </dsp:nvSpPr>
      <dsp:spPr>
        <a:xfrm>
          <a:off x="4204255" y="3480233"/>
          <a:ext cx="2058789" cy="823515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Depressies in </a:t>
          </a:r>
          <a:r>
            <a:rPr lang="nl-BE" sz="1200" kern="1200" dirty="0" err="1"/>
            <a:t>Asia</a:t>
          </a:r>
          <a:r>
            <a:rPr lang="nl-BE" sz="1200" kern="1200" dirty="0"/>
            <a:t> </a:t>
          </a:r>
          <a:br>
            <a:rPr lang="nl-BE" sz="1200" kern="1200" dirty="0"/>
          </a:br>
          <a:r>
            <a:rPr lang="nl-BE" sz="1200" kern="1200" dirty="0"/>
            <a:t>(2Kor. 1:8)</a:t>
          </a:r>
        </a:p>
      </dsp:txBody>
      <dsp:txXfrm>
        <a:off x="4616013" y="3480233"/>
        <a:ext cx="1235274" cy="823515"/>
      </dsp:txXfrm>
    </dsp:sp>
    <dsp:sp modelId="{6AB0A820-8FBC-4B94-BDA2-9D964FFB839D}">
      <dsp:nvSpPr>
        <dsp:cNvPr id="0" name=""/>
        <dsp:cNvSpPr/>
      </dsp:nvSpPr>
      <dsp:spPr>
        <a:xfrm>
          <a:off x="5974814" y="3480233"/>
          <a:ext cx="2058789" cy="823515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Reis van Troas naar Macedonië: Titus zoeken (2Kor. 2:12-13).</a:t>
          </a:r>
        </a:p>
      </dsp:txBody>
      <dsp:txXfrm>
        <a:off x="6386572" y="3480233"/>
        <a:ext cx="1235274" cy="823515"/>
      </dsp:txXfrm>
    </dsp:sp>
    <dsp:sp modelId="{C24C1CAE-C179-4980-BF69-16C051B0D247}">
      <dsp:nvSpPr>
        <dsp:cNvPr id="0" name=""/>
        <dsp:cNvSpPr/>
      </dsp:nvSpPr>
      <dsp:spPr>
        <a:xfrm>
          <a:off x="7745372" y="3480233"/>
          <a:ext cx="2105152" cy="823515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Macedonië: Paulus ontmoet Titus, verslag Korinthe (2Kor. 7:5).</a:t>
          </a:r>
        </a:p>
      </dsp:txBody>
      <dsp:txXfrm>
        <a:off x="8157130" y="3480233"/>
        <a:ext cx="1281637" cy="823515"/>
      </dsp:txXfrm>
    </dsp:sp>
    <dsp:sp modelId="{88B29FD2-2C88-484C-A338-A7BFF3D4F8C9}">
      <dsp:nvSpPr>
        <dsp:cNvPr id="0" name=""/>
        <dsp:cNvSpPr/>
      </dsp:nvSpPr>
      <dsp:spPr>
        <a:xfrm>
          <a:off x="275689" y="4526991"/>
          <a:ext cx="2480468" cy="9921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Brief 4: </a:t>
          </a:r>
          <a:r>
            <a:rPr lang="nl-BE" sz="2100" b="1" u="sng" kern="1200" dirty="0"/>
            <a:t>2Kor.</a:t>
          </a:r>
          <a:br>
            <a:rPr lang="nl-BE" sz="2100" kern="1200" dirty="0"/>
          </a:br>
          <a:r>
            <a:rPr lang="nl-BE" sz="2100" kern="1200" dirty="0"/>
            <a:t>Herfst</a:t>
          </a:r>
          <a:br>
            <a:rPr lang="nl-BE" sz="2100" kern="1200" dirty="0"/>
          </a:br>
          <a:r>
            <a:rPr lang="nl-BE" sz="2100" kern="1200" dirty="0"/>
            <a:t>55 n. Chr.</a:t>
          </a:r>
        </a:p>
      </dsp:txBody>
      <dsp:txXfrm>
        <a:off x="771783" y="4526991"/>
        <a:ext cx="1488281" cy="992187"/>
      </dsp:txXfrm>
    </dsp:sp>
    <dsp:sp modelId="{F9A81E0F-D9A4-4372-B32C-B0AEAFDFB3A8}">
      <dsp:nvSpPr>
        <dsp:cNvPr id="0" name=""/>
        <dsp:cNvSpPr/>
      </dsp:nvSpPr>
      <dsp:spPr>
        <a:xfrm>
          <a:off x="2433697" y="4611327"/>
          <a:ext cx="7450613" cy="823515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Bezoek Korinthe</a:t>
          </a:r>
          <a:br>
            <a:rPr lang="nl-BE" sz="1200" kern="1200" dirty="0"/>
          </a:br>
          <a:r>
            <a:rPr lang="nl-BE" sz="1200" kern="1200" dirty="0"/>
            <a:t>(Hand. 20:2-3; 2Kor. 12:14; 13:1-2).</a:t>
          </a:r>
        </a:p>
      </dsp:txBody>
      <dsp:txXfrm>
        <a:off x="2845455" y="4611327"/>
        <a:ext cx="6627098" cy="8235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92506-DEC3-4662-B38F-49F6A6BEDAFB}">
      <dsp:nvSpPr>
        <dsp:cNvPr id="0" name=""/>
        <dsp:cNvSpPr/>
      </dsp:nvSpPr>
      <dsp:spPr>
        <a:xfrm rot="16200000">
          <a:off x="-1998729" y="2005633"/>
          <a:ext cx="5285260" cy="127399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34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Aanhef en dankzegging</a:t>
          </a:r>
          <a:br>
            <a:rPr lang="nl-BE" sz="1500" kern="1200" dirty="0"/>
          </a:br>
          <a:r>
            <a:rPr lang="nl-BE" sz="1500" kern="1200" dirty="0"/>
            <a:t>(1:1-9)</a:t>
          </a:r>
        </a:p>
      </dsp:txBody>
      <dsp:txXfrm rot="5400000">
        <a:off x="6904" y="1057052"/>
        <a:ext cx="1273993" cy="3171156"/>
      </dsp:txXfrm>
    </dsp:sp>
    <dsp:sp modelId="{F6C7633F-A691-47E5-8AAE-6BA1A419CF09}">
      <dsp:nvSpPr>
        <dsp:cNvPr id="0" name=""/>
        <dsp:cNvSpPr/>
      </dsp:nvSpPr>
      <dsp:spPr>
        <a:xfrm rot="16200000">
          <a:off x="-629187" y="2005633"/>
          <a:ext cx="5285260" cy="127399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34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Scheuringen in Korinthe</a:t>
          </a:r>
          <a:br>
            <a:rPr lang="nl-BE" sz="1500" kern="1200" dirty="0"/>
          </a:br>
          <a:r>
            <a:rPr lang="nl-BE" sz="1500" kern="1200" dirty="0"/>
            <a:t>(1:10-4:21)</a:t>
          </a:r>
        </a:p>
      </dsp:txBody>
      <dsp:txXfrm rot="5400000">
        <a:off x="1376446" y="1057052"/>
        <a:ext cx="1273993" cy="3171156"/>
      </dsp:txXfrm>
    </dsp:sp>
    <dsp:sp modelId="{11EB9A0A-DADD-48F8-8B8B-76B722B1C0EB}">
      <dsp:nvSpPr>
        <dsp:cNvPr id="0" name=""/>
        <dsp:cNvSpPr/>
      </dsp:nvSpPr>
      <dsp:spPr>
        <a:xfrm rot="16200000">
          <a:off x="740355" y="2005633"/>
          <a:ext cx="5285260" cy="127399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34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Wanorde in Korinthe</a:t>
          </a:r>
          <a:br>
            <a:rPr lang="nl-BE" sz="1500" kern="1200" dirty="0"/>
          </a:br>
          <a:r>
            <a:rPr lang="nl-BE" sz="1500" kern="1200" dirty="0"/>
            <a:t>(5:1-6:20)</a:t>
          </a:r>
        </a:p>
      </dsp:txBody>
      <dsp:txXfrm rot="5400000">
        <a:off x="2745988" y="1057052"/>
        <a:ext cx="1273993" cy="3171156"/>
      </dsp:txXfrm>
    </dsp:sp>
    <dsp:sp modelId="{3F71220D-0E96-43D1-B3FF-7E535F7EEDAF}">
      <dsp:nvSpPr>
        <dsp:cNvPr id="0" name=""/>
        <dsp:cNvSpPr/>
      </dsp:nvSpPr>
      <dsp:spPr>
        <a:xfrm rot="16200000">
          <a:off x="2109898" y="2005633"/>
          <a:ext cx="5285260" cy="127399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34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Raadgevingen in de wanorde (7:1-14:40)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Gehuwden en ongehuwden (7:1-38)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Voedsel voor de afgoden (8:1-10:33)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Kleding van man en vrouw (11:1-16)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200" kern="1200" dirty="0"/>
            <a:t>Omgang met het avondmaal (11:17-34)</a:t>
          </a:r>
        </a:p>
      </dsp:txBody>
      <dsp:txXfrm rot="5400000">
        <a:off x="4115531" y="1057052"/>
        <a:ext cx="1273993" cy="3171156"/>
      </dsp:txXfrm>
    </dsp:sp>
    <dsp:sp modelId="{C72286BE-51E3-406B-BC27-99D51A18139D}">
      <dsp:nvSpPr>
        <dsp:cNvPr id="0" name=""/>
        <dsp:cNvSpPr/>
      </dsp:nvSpPr>
      <dsp:spPr>
        <a:xfrm rot="16200000">
          <a:off x="3479440" y="2005633"/>
          <a:ext cx="5285260" cy="127399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34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Geestesgaven</a:t>
          </a:r>
          <a:br>
            <a:rPr lang="nl-BE" sz="1500" kern="1200" dirty="0"/>
          </a:br>
          <a:r>
            <a:rPr lang="nl-BE" sz="1500" kern="1200" dirty="0"/>
            <a:t>(12:1-14:40)</a:t>
          </a:r>
        </a:p>
      </dsp:txBody>
      <dsp:txXfrm rot="5400000">
        <a:off x="5485073" y="1057052"/>
        <a:ext cx="1273993" cy="3171156"/>
      </dsp:txXfrm>
    </dsp:sp>
    <dsp:sp modelId="{9419E336-6572-448D-B6B5-6228252692DF}">
      <dsp:nvSpPr>
        <dsp:cNvPr id="0" name=""/>
        <dsp:cNvSpPr/>
      </dsp:nvSpPr>
      <dsp:spPr>
        <a:xfrm rot="16200000">
          <a:off x="4848983" y="2005633"/>
          <a:ext cx="5285260" cy="127399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34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Vragen over de opstanding </a:t>
          </a:r>
          <a:br>
            <a:rPr lang="nl-BE" sz="1500" kern="1200" dirty="0"/>
          </a:br>
          <a:r>
            <a:rPr lang="nl-BE" sz="1500" kern="1200" dirty="0"/>
            <a:t>(15:1-58).</a:t>
          </a:r>
        </a:p>
      </dsp:txBody>
      <dsp:txXfrm rot="5400000">
        <a:off x="6854616" y="1057052"/>
        <a:ext cx="1273993" cy="3171156"/>
      </dsp:txXfrm>
    </dsp:sp>
    <dsp:sp modelId="{92AEA957-22A0-4C83-80E3-5526D47F179E}">
      <dsp:nvSpPr>
        <dsp:cNvPr id="0" name=""/>
        <dsp:cNvSpPr/>
      </dsp:nvSpPr>
      <dsp:spPr>
        <a:xfrm rot="16200000">
          <a:off x="6218525" y="2005633"/>
          <a:ext cx="5285260" cy="127399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34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Reisplannen en groeten</a:t>
          </a:r>
          <a:br>
            <a:rPr lang="nl-BE" sz="1500" kern="1200" dirty="0"/>
          </a:br>
          <a:r>
            <a:rPr lang="nl-BE" sz="1500" kern="1200" dirty="0"/>
            <a:t>(16:1-24).</a:t>
          </a:r>
        </a:p>
      </dsp:txBody>
      <dsp:txXfrm rot="5400000">
        <a:off x="8224158" y="1057052"/>
        <a:ext cx="1273993" cy="3171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2F2DB-0017-4766-9EFD-1738C7EB4E87}">
      <dsp:nvSpPr>
        <dsp:cNvPr id="0" name=""/>
        <dsp:cNvSpPr/>
      </dsp:nvSpPr>
      <dsp:spPr>
        <a:xfrm>
          <a:off x="0" y="315598"/>
          <a:ext cx="9073008" cy="239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395732" rIns="70416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Eerste maaltijd: Welkom aan de goden en gasten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Pauze: Nieuwe gasten arriveren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Tweede maaltijd: Voor de huisgoden, gastheer en keizer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Einde maaltijd: Drinken ter ere voor de goede huisgeesten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Opdienen van de beste wijn met gezang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Drinken, gesprek, muziek, zang</a:t>
          </a:r>
        </a:p>
      </dsp:txBody>
      <dsp:txXfrm>
        <a:off x="0" y="315598"/>
        <a:ext cx="9073008" cy="2394000"/>
      </dsp:txXfrm>
    </dsp:sp>
    <dsp:sp modelId="{49FA63D1-C678-4570-9237-E7F49F572CC2}">
      <dsp:nvSpPr>
        <dsp:cNvPr id="0" name=""/>
        <dsp:cNvSpPr/>
      </dsp:nvSpPr>
      <dsp:spPr>
        <a:xfrm>
          <a:off x="453650" y="35158"/>
          <a:ext cx="6351105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Grieks-Romeinse maaltijd</a:t>
          </a:r>
        </a:p>
      </dsp:txBody>
      <dsp:txXfrm>
        <a:off x="481030" y="62538"/>
        <a:ext cx="6296345" cy="506120"/>
      </dsp:txXfrm>
    </dsp:sp>
    <dsp:sp modelId="{DFF3C735-C23A-424B-AD5E-83078563B6E3}">
      <dsp:nvSpPr>
        <dsp:cNvPr id="0" name=""/>
        <dsp:cNvSpPr/>
      </dsp:nvSpPr>
      <dsp:spPr>
        <a:xfrm>
          <a:off x="0" y="3092638"/>
          <a:ext cx="9073008" cy="239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166" tIns="395732" rIns="70416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Eerste maaltijd: De rijke klasse eet eerst (vs21)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[Pauze]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Tweede maaltijd: Zegen over het brood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[Einde maaltijd]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Opdienen van de wijn na de maaltijd (vs25)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Drinken, dienst, zingen, enz.</a:t>
          </a:r>
        </a:p>
      </dsp:txBody>
      <dsp:txXfrm>
        <a:off x="0" y="3092638"/>
        <a:ext cx="9073008" cy="2394000"/>
      </dsp:txXfrm>
    </dsp:sp>
    <dsp:sp modelId="{E28E74B6-2223-4E5A-BADC-AECBDB702C02}">
      <dsp:nvSpPr>
        <dsp:cNvPr id="0" name=""/>
        <dsp:cNvSpPr/>
      </dsp:nvSpPr>
      <dsp:spPr>
        <a:xfrm>
          <a:off x="453650" y="2812198"/>
          <a:ext cx="6351105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Korinthisch ‘liefdesmaal’</a:t>
          </a:r>
        </a:p>
      </dsp:txBody>
      <dsp:txXfrm>
        <a:off x="481030" y="2839578"/>
        <a:ext cx="6296345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13/11/2025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2164C-9A06-44E9-B44C-B8B034C7459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655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13/11/2025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458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13/11/2025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813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13/11/2025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258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13/11/2025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628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13/11/2025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493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13/11/2025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719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13/11/2025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809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13/11/2025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607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13/11/2025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201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13/11/2025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509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13/11/2025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020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13/11/2025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333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06217" y="607220"/>
            <a:ext cx="4154011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300" dirty="0"/>
              <a:t>1 Korinte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06217" y="3393370"/>
            <a:ext cx="4154011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2" b="-2"/>
          <a:stretch>
            <a:fillRect/>
          </a:stretch>
        </p:blipFill>
        <p:spPr bwMode="auto">
          <a:xfrm>
            <a:off x="20" y="10"/>
            <a:ext cx="500457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06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739A6-6ADE-6B83-8289-BCF4C23B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aart, tekst, atlas, Wereld&#10;&#10;Door AI gegenereerde inhoud is mogelijk onjuist.">
            <a:extLst>
              <a:ext uri="{FF2B5EF4-FFF2-40B4-BE49-F238E27FC236}">
                <a16:creationId xmlns:a16="http://schemas.microsoft.com/office/drawing/2014/main" id="{56824BCC-1B80-2C44-864A-CCD03972E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159999" cy="5729677"/>
          </a:xfrm>
        </p:spPr>
      </p:pic>
    </p:spTree>
    <p:extLst>
      <p:ext uri="{BB962C8B-B14F-4D97-AF65-F5344CB8AC3E}">
        <p14:creationId xmlns:p14="http://schemas.microsoft.com/office/powerpoint/2010/main" val="241063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AC6B1-26DD-10A1-9DFD-168172D7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Canonieke plaats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B968E-46AA-190B-4C69-05F0D5544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Verbinding met 1 Korinte in de handschriften.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26BED2F-136B-91EA-9DCA-E6A1FDBD03B5}"/>
              </a:ext>
            </a:extLst>
          </p:cNvPr>
          <p:cNvGraphicFramePr>
            <a:graphicFrameLocks/>
          </p:cNvGraphicFramePr>
          <p:nvPr/>
        </p:nvGraphicFramePr>
        <p:xfrm>
          <a:off x="698500" y="3016771"/>
          <a:ext cx="8763000" cy="2146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116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0" y="193204"/>
          <a:ext cx="10160000" cy="552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455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643334"/>
              </p:ext>
            </p:extLst>
          </p:nvPr>
        </p:nvGraphicFramePr>
        <p:xfrm>
          <a:off x="327472" y="193205"/>
          <a:ext cx="9505056" cy="5285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676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127340"/>
              </p:ext>
            </p:extLst>
          </p:nvPr>
        </p:nvGraphicFramePr>
        <p:xfrm>
          <a:off x="255464" y="193204"/>
          <a:ext cx="9073008" cy="552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071" y="3207622"/>
            <a:ext cx="3311929" cy="249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312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473</TotalTime>
  <Words>348</Words>
  <Application>Microsoft Office PowerPoint</Application>
  <PresentationFormat>Aangepast</PresentationFormat>
  <Paragraphs>58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2013 - 2022 Thema</vt:lpstr>
      <vt:lpstr>1 Korinte</vt:lpstr>
      <vt:lpstr>PowerPoint-presentatie</vt:lpstr>
      <vt:lpstr>Canonieke plaats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117</cp:revision>
  <dcterms:created xsi:type="dcterms:W3CDTF">2019-09-04T13:46:42Z</dcterms:created>
  <dcterms:modified xsi:type="dcterms:W3CDTF">2025-11-13T13:16:42Z</dcterms:modified>
</cp:coreProperties>
</file>